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14"/>
  </p:notesMasterIdLst>
  <p:sldIdLst>
    <p:sldId id="260" r:id="rId2"/>
    <p:sldId id="257" r:id="rId3"/>
    <p:sldId id="258" r:id="rId4"/>
    <p:sldId id="259" r:id="rId5"/>
    <p:sldId id="261" r:id="rId6"/>
    <p:sldId id="267" r:id="rId7"/>
    <p:sldId id="262" r:id="rId8"/>
    <p:sldId id="263" r:id="rId9"/>
    <p:sldId id="264" r:id="rId10"/>
    <p:sldId id="265" r:id="rId11"/>
    <p:sldId id="266" r:id="rId12"/>
    <p:sldId id="268" r:id="rId13"/>
  </p:sldIdLst>
  <p:sldSz cx="12192000" cy="6858000"/>
  <p:notesSz cx="6858000" cy="9144000"/>
  <p:custDataLst>
    <p:tags r:id="rId15"/>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D601D127-FEA4-E8EE-4530-DCA0B0BC2D5D}" name="Jordan, Sage" initials="JS" userId="S::SXJ054@CRA-ARC.GC.CA::7435c240-5810-40a5-abda-09aa21d84edf" providerId="AD"/>
  <p188:author id="{C5E5B630-DC99-741F-A355-43E6E6780815}" name="Sincennes, Ryan" initials="SR" userId="S::MTZ702@CRA-ARC.GC.CA::b1d7f332-aa62-4b45-b991-8a2c0466dcbd" providerId="AD"/>
  <p188:author id="{B10C5D34-1BF6-037D-92BE-245EA9B08F0B}" name="McCormick, Courtney" initials="MC" userId="S::KHT658@CRA-ARC.GC.CA::9c11d4e5-ba74-4086-b1fb-de29f8a45cc2" providerId="AD"/>
  <p188:author id="{0CA2BF7D-5D8F-1A87-7C67-5840F32B1733}" name="Pach, Ashley" initials="PA" userId="S::LCN425@CRA-ARC.GC.CA::f079898c-6888-40f9-a935-d69c26b783c6"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C8E3CF"/>
    <a:srgbClr val="20204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9715"/>
    <p:restoredTop sz="95214" autoAdjust="0"/>
  </p:normalViewPr>
  <p:slideViewPr>
    <p:cSldViewPr snapToGrid="0">
      <p:cViewPr varScale="1">
        <p:scale>
          <a:sx n="105" d="100"/>
          <a:sy n="105" d="100"/>
        </p:scale>
        <p:origin x="1056" y="102"/>
      </p:cViewPr>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20" Type="http://schemas.microsoft.com/office/2018/10/relationships/authors" Target="author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gs" Target="tags/tag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3D1FD74-96C7-DE45-B147-80B64ADD02DE}" type="datetimeFigureOut">
              <a:rPr lang="en-US" smtClean="0"/>
              <a:t>11/28/2022</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5D0F68F-A3BA-1A42-B418-27ACF58D71C0}" type="slidenum">
              <a:rPr lang="en-US" smtClean="0"/>
              <a:t>‹#›</a:t>
            </a:fld>
            <a:endParaRPr lang="en-US" dirty="0"/>
          </a:p>
        </p:txBody>
      </p:sp>
    </p:spTree>
    <p:extLst>
      <p:ext uri="{BB962C8B-B14F-4D97-AF65-F5344CB8AC3E}">
        <p14:creationId xmlns:p14="http://schemas.microsoft.com/office/powerpoint/2010/main" val="369585195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7A7B18D2-453E-CBA4-2C3F-821ED5BAD6E4}"/>
              </a:ext>
              <a:ext uri="{C183D7F6-B498-43B3-948B-1728B52AA6E4}">
                <adec:decorative xmlns:adec="http://schemas.microsoft.com/office/drawing/2017/decorative" val="1"/>
              </a:ext>
            </a:extLst>
          </p:cNvPr>
          <p:cNvPicPr>
            <a:picLocks noChangeAspect="1"/>
          </p:cNvPicPr>
          <p:nvPr userDrawn="1"/>
        </p:nvPicPr>
        <p:blipFill>
          <a:blip r:embed="rId2"/>
          <a:stretch>
            <a:fillRect/>
          </a:stretch>
        </p:blipFill>
        <p:spPr>
          <a:xfrm>
            <a:off x="0" y="0"/>
            <a:ext cx="12192000" cy="6858000"/>
          </a:xfrm>
          <a:prstGeom prst="rect">
            <a:avLst/>
          </a:prstGeom>
        </p:spPr>
      </p:pic>
      <p:pic>
        <p:nvPicPr>
          <p:cNvPr id="4" name="Picture 3">
            <a:extLst>
              <a:ext uri="{FF2B5EF4-FFF2-40B4-BE49-F238E27FC236}">
                <a16:creationId xmlns:a16="http://schemas.microsoft.com/office/drawing/2014/main" id="{3E1F0572-9CB4-700A-03E4-8E85B6E6D790}"/>
              </a:ext>
            </a:extLst>
          </p:cNvPr>
          <p:cNvPicPr>
            <a:picLocks noChangeAspect="1"/>
          </p:cNvPicPr>
          <p:nvPr userDrawn="1"/>
        </p:nvPicPr>
        <p:blipFill>
          <a:blip r:embed="rId3"/>
          <a:stretch>
            <a:fillRect/>
          </a:stretch>
        </p:blipFill>
        <p:spPr>
          <a:xfrm>
            <a:off x="0" y="5971615"/>
            <a:ext cx="12261270" cy="917830"/>
          </a:xfrm>
          <a:prstGeom prst="rect">
            <a:avLst/>
          </a:prstGeom>
        </p:spPr>
      </p:pic>
      <p:sp>
        <p:nvSpPr>
          <p:cNvPr id="10" name="Subtitle 2">
            <a:extLst>
              <a:ext uri="{FF2B5EF4-FFF2-40B4-BE49-F238E27FC236}">
                <a16:creationId xmlns:a16="http://schemas.microsoft.com/office/drawing/2014/main" id="{BB15442C-0ABA-8A38-A7C4-3A6FFF444837}"/>
              </a:ext>
            </a:extLst>
          </p:cNvPr>
          <p:cNvSpPr>
            <a:spLocks noGrp="1"/>
          </p:cNvSpPr>
          <p:nvPr>
            <p:ph type="subTitle" idx="1"/>
          </p:nvPr>
        </p:nvSpPr>
        <p:spPr>
          <a:xfrm>
            <a:off x="5282567" y="1516319"/>
            <a:ext cx="2817493" cy="2110900"/>
          </a:xfrm>
        </p:spPr>
        <p:txBody>
          <a:bodyPr anchor="b"/>
          <a:lstStyle>
            <a:lvl1pPr marL="0" indent="0" algn="l">
              <a:buNone/>
              <a:defRPr sz="24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cxnSp>
        <p:nvCxnSpPr>
          <p:cNvPr id="11" name="Dotted Line">
            <a:extLst>
              <a:ext uri="{FF2B5EF4-FFF2-40B4-BE49-F238E27FC236}">
                <a16:creationId xmlns:a16="http://schemas.microsoft.com/office/drawing/2014/main" id="{E99F1927-535B-BE71-4435-A6C0951B302B}"/>
              </a:ext>
            </a:extLst>
          </p:cNvPr>
          <p:cNvCxnSpPr>
            <a:cxnSpLocks/>
          </p:cNvCxnSpPr>
          <p:nvPr userDrawn="1"/>
        </p:nvCxnSpPr>
        <p:spPr>
          <a:xfrm>
            <a:off x="5027020" y="1516319"/>
            <a:ext cx="0" cy="2072946"/>
          </a:xfrm>
          <a:prstGeom prst="line">
            <a:avLst/>
          </a:prstGeom>
          <a:ln w="25400" cap="rnd">
            <a:solidFill>
              <a:srgbClr val="20204B"/>
            </a:solidFill>
            <a:prstDash val="sysDot"/>
            <a:round/>
          </a:ln>
        </p:spPr>
        <p:style>
          <a:lnRef idx="1">
            <a:schemeClr val="accent1"/>
          </a:lnRef>
          <a:fillRef idx="0">
            <a:schemeClr val="accent1"/>
          </a:fillRef>
          <a:effectRef idx="0">
            <a:schemeClr val="accent1"/>
          </a:effectRef>
          <a:fontRef idx="minor">
            <a:schemeClr val="tx1"/>
          </a:fontRef>
        </p:style>
      </p:cxnSp>
      <p:sp>
        <p:nvSpPr>
          <p:cNvPr id="2" name="hrSlideMaster.Title SlideHeader" descr="UNCLASSIFIED">
            <a:extLst>
              <a:ext uri="{FF2B5EF4-FFF2-40B4-BE49-F238E27FC236}">
                <a16:creationId xmlns:a16="http://schemas.microsoft.com/office/drawing/2014/main" id="{E6E82E03-6C20-4790-9BF8-F4CDDFE45357}"/>
              </a:ext>
            </a:extLst>
          </p:cNvPr>
          <p:cNvSpPr txBox="1"/>
          <p:nvPr userDrawn="1"/>
        </p:nvSpPr>
        <p:spPr>
          <a:xfrm>
            <a:off x="0" y="0"/>
            <a:ext cx="12192000" cy="276999"/>
          </a:xfrm>
          <a:prstGeom prst="rect">
            <a:avLst/>
          </a:prstGeom>
          <a:noFill/>
        </p:spPr>
        <p:txBody>
          <a:bodyPr vert="horz" rtlCol="0">
            <a:spAutoFit/>
          </a:bodyPr>
          <a:lstStyle/>
          <a:p>
            <a:pPr algn="r"/>
            <a:r>
              <a:rPr lang="en-CA" sz="1200" b="0" i="0" u="none" baseline="0">
                <a:solidFill>
                  <a:srgbClr val="000000"/>
                </a:solidFill>
                <a:latin typeface="Arial" panose="020B0604020202020204" pitchFamily="34" charset="0"/>
              </a:rPr>
              <a:t>UNCLASSIFIED</a:t>
            </a:r>
            <a:endParaRPr lang="en-CA" sz="1200" b="0" i="0" u="none" baseline="0" dirty="0">
              <a:solidFill>
                <a:srgbClr val="000000"/>
              </a:solidFill>
              <a:latin typeface="Arial" panose="020B0604020202020204" pitchFamily="34" charset="0"/>
            </a:endParaRPr>
          </a:p>
        </p:txBody>
      </p:sp>
    </p:spTree>
    <p:extLst>
      <p:ext uri="{BB962C8B-B14F-4D97-AF65-F5344CB8AC3E}">
        <p14:creationId xmlns:p14="http://schemas.microsoft.com/office/powerpoint/2010/main" val="6488155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EAE910-0D4E-0739-0FA7-4EA12155F1F8}"/>
              </a:ext>
            </a:extLst>
          </p:cNvPr>
          <p:cNvSpPr>
            <a:spLocks noGrp="1"/>
          </p:cNvSpPr>
          <p:nvPr>
            <p:ph type="title"/>
          </p:nvPr>
        </p:nvSpPr>
        <p:spPr>
          <a:xfrm>
            <a:off x="838200" y="1174329"/>
            <a:ext cx="10515600" cy="1156177"/>
          </a:xfrm>
        </p:spPr>
        <p:txBody>
          <a:bodyPr/>
          <a:lstStyle>
            <a:lvl1pPr>
              <a:defRPr>
                <a:solidFill>
                  <a:schemeClr val="tx1"/>
                </a:solidFill>
              </a:defRPr>
            </a:lvl1pPr>
          </a:lstStyle>
          <a:p>
            <a:r>
              <a:rPr lang="en-US" dirty="0"/>
              <a:t>Click to edit Master title style</a:t>
            </a:r>
          </a:p>
        </p:txBody>
      </p:sp>
      <p:sp>
        <p:nvSpPr>
          <p:cNvPr id="3" name="Vertical Text Placeholder 2">
            <a:extLst>
              <a:ext uri="{FF2B5EF4-FFF2-40B4-BE49-F238E27FC236}">
                <a16:creationId xmlns:a16="http://schemas.microsoft.com/office/drawing/2014/main" id="{778DB63D-7A59-EAF5-3CDB-698F599EF929}"/>
              </a:ext>
            </a:extLst>
          </p:cNvPr>
          <p:cNvSpPr>
            <a:spLocks noGrp="1"/>
          </p:cNvSpPr>
          <p:nvPr>
            <p:ph type="body" orient="vert" idx="1"/>
          </p:nvPr>
        </p:nvSpPr>
        <p:spPr>
          <a:xfrm>
            <a:off x="838200" y="2456804"/>
            <a:ext cx="10515600" cy="3547486"/>
          </a:xfrm>
        </p:spPr>
        <p:txBody>
          <a:bodyPr vert="eaVert"/>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hrSlideMaster.Title and Vertical TextHeader" descr="UNCLASSIFIED">
            <a:extLst>
              <a:ext uri="{FF2B5EF4-FFF2-40B4-BE49-F238E27FC236}">
                <a16:creationId xmlns:a16="http://schemas.microsoft.com/office/drawing/2014/main" id="{254F6E07-E11D-4101-9071-091E1EDBC4B1}"/>
              </a:ext>
            </a:extLst>
          </p:cNvPr>
          <p:cNvSpPr txBox="1"/>
          <p:nvPr userDrawn="1"/>
        </p:nvSpPr>
        <p:spPr>
          <a:xfrm>
            <a:off x="0" y="0"/>
            <a:ext cx="12192000" cy="276999"/>
          </a:xfrm>
          <a:prstGeom prst="rect">
            <a:avLst/>
          </a:prstGeom>
          <a:noFill/>
        </p:spPr>
        <p:txBody>
          <a:bodyPr vert="horz" rtlCol="0">
            <a:spAutoFit/>
          </a:bodyPr>
          <a:lstStyle/>
          <a:p>
            <a:pPr algn="r"/>
            <a:r>
              <a:rPr lang="en-CA" sz="1200" b="0" i="0" u="none" baseline="0">
                <a:solidFill>
                  <a:srgbClr val="000000"/>
                </a:solidFill>
                <a:latin typeface="Arial" panose="020B0604020202020204" pitchFamily="34" charset="0"/>
              </a:rPr>
              <a:t>UNCLASSIFIED</a:t>
            </a:r>
            <a:endParaRPr lang="en-CA" sz="1200" b="0" i="0" u="none" baseline="0" dirty="0">
              <a:solidFill>
                <a:srgbClr val="000000"/>
              </a:solidFill>
              <a:latin typeface="Arial" panose="020B0604020202020204" pitchFamily="34" charset="0"/>
            </a:endParaRPr>
          </a:p>
        </p:txBody>
      </p:sp>
    </p:spTree>
    <p:extLst>
      <p:ext uri="{BB962C8B-B14F-4D97-AF65-F5344CB8AC3E}">
        <p14:creationId xmlns:p14="http://schemas.microsoft.com/office/powerpoint/2010/main" val="23700080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8D76C9F4-C45D-8278-0D9E-C1D206DE3F70}"/>
              </a:ext>
            </a:extLst>
          </p:cNvPr>
          <p:cNvSpPr>
            <a:spLocks noGrp="1"/>
          </p:cNvSpPr>
          <p:nvPr>
            <p:ph type="title" orient="vert"/>
          </p:nvPr>
        </p:nvSpPr>
        <p:spPr>
          <a:xfrm>
            <a:off x="8724900" y="1206696"/>
            <a:ext cx="2628900" cy="4749042"/>
          </a:xfrm>
        </p:spPr>
        <p:txBody>
          <a:bodyPr vert="eaVert"/>
          <a:lstStyle>
            <a:lvl1pPr>
              <a:defRPr>
                <a:solidFill>
                  <a:schemeClr val="tx1"/>
                </a:solidFill>
              </a:defRPr>
            </a:lvl1pPr>
          </a:lstStyle>
          <a:p>
            <a:r>
              <a:rPr lang="en-US" dirty="0"/>
              <a:t>Click to edit Master title style</a:t>
            </a:r>
          </a:p>
        </p:txBody>
      </p:sp>
      <p:sp>
        <p:nvSpPr>
          <p:cNvPr id="3" name="Vertical Text Placeholder 2">
            <a:extLst>
              <a:ext uri="{FF2B5EF4-FFF2-40B4-BE49-F238E27FC236}">
                <a16:creationId xmlns:a16="http://schemas.microsoft.com/office/drawing/2014/main" id="{D320E749-99EF-277D-709B-498D006A8A4E}"/>
              </a:ext>
            </a:extLst>
          </p:cNvPr>
          <p:cNvSpPr>
            <a:spLocks noGrp="1"/>
          </p:cNvSpPr>
          <p:nvPr>
            <p:ph type="body" orient="vert" idx="1"/>
          </p:nvPr>
        </p:nvSpPr>
        <p:spPr>
          <a:xfrm>
            <a:off x="838200" y="1206696"/>
            <a:ext cx="7734300" cy="4749042"/>
          </a:xfrm>
        </p:spPr>
        <p:txBody>
          <a:bodyPr vert="eaVert"/>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8802902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F28BD1-90E4-733B-B492-11FEB3A12DCD}"/>
              </a:ext>
            </a:extLst>
          </p:cNvPr>
          <p:cNvSpPr>
            <a:spLocks noGrp="1"/>
          </p:cNvSpPr>
          <p:nvPr>
            <p:ph type="title"/>
          </p:nvPr>
        </p:nvSpPr>
        <p:spPr>
          <a:xfrm>
            <a:off x="838200" y="1371600"/>
            <a:ext cx="10515600" cy="1325563"/>
          </a:xfrm>
        </p:spPr>
        <p:txBody>
          <a:bodyPr/>
          <a:lstStyle>
            <a:lvl1pPr>
              <a:defRPr>
                <a:solidFill>
                  <a:schemeClr val="tx1"/>
                </a:solidFill>
              </a:defRPr>
            </a:lvl1pPr>
          </a:lstStyle>
          <a:p>
            <a:r>
              <a:rPr lang="en-US" dirty="0"/>
              <a:t>Click to edit Master title style</a:t>
            </a:r>
          </a:p>
        </p:txBody>
      </p:sp>
      <p:sp>
        <p:nvSpPr>
          <p:cNvPr id="3" name="Content Placeholder 2">
            <a:extLst>
              <a:ext uri="{FF2B5EF4-FFF2-40B4-BE49-F238E27FC236}">
                <a16:creationId xmlns:a16="http://schemas.microsoft.com/office/drawing/2014/main" id="{B1B5E035-C759-788A-86A9-CF582E652B11}"/>
              </a:ext>
            </a:extLst>
          </p:cNvPr>
          <p:cNvSpPr>
            <a:spLocks noGrp="1"/>
          </p:cNvSpPr>
          <p:nvPr>
            <p:ph idx="1"/>
          </p:nvPr>
        </p:nvSpPr>
        <p:spPr>
          <a:xfrm>
            <a:off x="838200" y="2832100"/>
            <a:ext cx="10515600" cy="2859663"/>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hrSlideMaster.Title and ContentHeader" descr="UNCLASSIFIED">
            <a:extLst>
              <a:ext uri="{FF2B5EF4-FFF2-40B4-BE49-F238E27FC236}">
                <a16:creationId xmlns:a16="http://schemas.microsoft.com/office/drawing/2014/main" id="{6AE6C5EE-5A34-47C3-A1C7-1348B6475C7E}"/>
              </a:ext>
            </a:extLst>
          </p:cNvPr>
          <p:cNvSpPr txBox="1"/>
          <p:nvPr userDrawn="1"/>
        </p:nvSpPr>
        <p:spPr>
          <a:xfrm>
            <a:off x="0" y="0"/>
            <a:ext cx="12192000" cy="276999"/>
          </a:xfrm>
          <a:prstGeom prst="rect">
            <a:avLst/>
          </a:prstGeom>
          <a:noFill/>
        </p:spPr>
        <p:txBody>
          <a:bodyPr vert="horz" rtlCol="0">
            <a:spAutoFit/>
          </a:bodyPr>
          <a:lstStyle/>
          <a:p>
            <a:pPr algn="r"/>
            <a:r>
              <a:rPr lang="en-CA" sz="1200" b="0" i="0" u="none" baseline="0">
                <a:solidFill>
                  <a:srgbClr val="000000"/>
                </a:solidFill>
                <a:latin typeface="Arial" panose="020B0604020202020204" pitchFamily="34" charset="0"/>
              </a:rPr>
              <a:t>UNCLASSIFIED</a:t>
            </a:r>
            <a:endParaRPr lang="en-CA" sz="1200" b="0" i="0" u="none" baseline="0" dirty="0">
              <a:solidFill>
                <a:srgbClr val="000000"/>
              </a:solidFill>
              <a:latin typeface="Arial" panose="020B0604020202020204" pitchFamily="34" charset="0"/>
            </a:endParaRPr>
          </a:p>
        </p:txBody>
      </p:sp>
    </p:spTree>
    <p:extLst>
      <p:ext uri="{BB962C8B-B14F-4D97-AF65-F5344CB8AC3E}">
        <p14:creationId xmlns:p14="http://schemas.microsoft.com/office/powerpoint/2010/main" val="19999742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69582B-A459-C880-DEB2-A3A7021A936F}"/>
              </a:ext>
            </a:extLst>
          </p:cNvPr>
          <p:cNvSpPr>
            <a:spLocks noGrp="1"/>
          </p:cNvSpPr>
          <p:nvPr>
            <p:ph type="title"/>
          </p:nvPr>
        </p:nvSpPr>
        <p:spPr>
          <a:xfrm>
            <a:off x="831850" y="1371600"/>
            <a:ext cx="10515600" cy="2852737"/>
          </a:xfrm>
        </p:spPr>
        <p:txBody>
          <a:bodyPr anchor="b"/>
          <a:lstStyle>
            <a:lvl1pPr>
              <a:defRPr sz="6000">
                <a:solidFill>
                  <a:schemeClr val="tx1"/>
                </a:solidFill>
              </a:defRPr>
            </a:lvl1pPr>
          </a:lstStyle>
          <a:p>
            <a:r>
              <a:rPr lang="en-US" dirty="0"/>
              <a:t>Click to edit Master title style</a:t>
            </a:r>
          </a:p>
        </p:txBody>
      </p:sp>
      <p:sp>
        <p:nvSpPr>
          <p:cNvPr id="3" name="Text Placeholder 2">
            <a:extLst>
              <a:ext uri="{FF2B5EF4-FFF2-40B4-BE49-F238E27FC236}">
                <a16:creationId xmlns:a16="http://schemas.microsoft.com/office/drawing/2014/main" id="{A496ACB5-1DA0-E3BC-D987-F8F87E1BCCD1}"/>
              </a:ext>
            </a:extLst>
          </p:cNvPr>
          <p:cNvSpPr>
            <a:spLocks noGrp="1"/>
          </p:cNvSpPr>
          <p:nvPr>
            <p:ph type="body" idx="1"/>
          </p:nvPr>
        </p:nvSpPr>
        <p:spPr>
          <a:xfrm>
            <a:off x="831850" y="4251325"/>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4" name="hrSlideMaster.Section HeaderHeader" descr="UNCLASSIFIED">
            <a:extLst>
              <a:ext uri="{FF2B5EF4-FFF2-40B4-BE49-F238E27FC236}">
                <a16:creationId xmlns:a16="http://schemas.microsoft.com/office/drawing/2014/main" id="{FC30663F-F51A-4177-A294-B88F95A658B1}"/>
              </a:ext>
            </a:extLst>
          </p:cNvPr>
          <p:cNvSpPr txBox="1"/>
          <p:nvPr userDrawn="1"/>
        </p:nvSpPr>
        <p:spPr>
          <a:xfrm>
            <a:off x="0" y="0"/>
            <a:ext cx="12192000" cy="276999"/>
          </a:xfrm>
          <a:prstGeom prst="rect">
            <a:avLst/>
          </a:prstGeom>
          <a:noFill/>
        </p:spPr>
        <p:txBody>
          <a:bodyPr vert="horz" rtlCol="0">
            <a:spAutoFit/>
          </a:bodyPr>
          <a:lstStyle/>
          <a:p>
            <a:pPr algn="r"/>
            <a:r>
              <a:rPr lang="en-CA" sz="1200" b="0" i="0" u="none" baseline="0">
                <a:solidFill>
                  <a:srgbClr val="000000"/>
                </a:solidFill>
                <a:latin typeface="Arial" panose="020B0604020202020204" pitchFamily="34" charset="0"/>
              </a:rPr>
              <a:t>UNCLASSIFIED</a:t>
            </a:r>
            <a:endParaRPr lang="en-CA" sz="1200" b="0" i="0" u="none" baseline="0" dirty="0">
              <a:solidFill>
                <a:srgbClr val="000000"/>
              </a:solidFill>
              <a:latin typeface="Arial" panose="020B0604020202020204" pitchFamily="34" charset="0"/>
            </a:endParaRPr>
          </a:p>
        </p:txBody>
      </p:sp>
    </p:spTree>
    <p:extLst>
      <p:ext uri="{BB962C8B-B14F-4D97-AF65-F5344CB8AC3E}">
        <p14:creationId xmlns:p14="http://schemas.microsoft.com/office/powerpoint/2010/main" val="181829109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65903D-A92D-7997-97BF-72459576F7BC}"/>
              </a:ext>
            </a:extLst>
          </p:cNvPr>
          <p:cNvSpPr>
            <a:spLocks noGrp="1"/>
          </p:cNvSpPr>
          <p:nvPr>
            <p:ph type="title"/>
          </p:nvPr>
        </p:nvSpPr>
        <p:spPr>
          <a:xfrm>
            <a:off x="838200" y="1217851"/>
            <a:ext cx="10515600" cy="1325563"/>
          </a:xfrm>
        </p:spPr>
        <p:txBody>
          <a:bodyPr/>
          <a:lstStyle>
            <a:lvl1pPr>
              <a:defRPr>
                <a:solidFill>
                  <a:schemeClr val="tx1"/>
                </a:solidFill>
              </a:defRPr>
            </a:lvl1pPr>
          </a:lstStyle>
          <a:p>
            <a:r>
              <a:rPr lang="en-US" dirty="0"/>
              <a:t>Click to edit Master title style</a:t>
            </a:r>
          </a:p>
        </p:txBody>
      </p:sp>
      <p:sp>
        <p:nvSpPr>
          <p:cNvPr id="3" name="Content Placeholder 2">
            <a:extLst>
              <a:ext uri="{FF2B5EF4-FFF2-40B4-BE49-F238E27FC236}">
                <a16:creationId xmlns:a16="http://schemas.microsoft.com/office/drawing/2014/main" id="{7359E285-11F6-8774-9306-6D2062F8B0A1}"/>
              </a:ext>
            </a:extLst>
          </p:cNvPr>
          <p:cNvSpPr>
            <a:spLocks noGrp="1"/>
          </p:cNvSpPr>
          <p:nvPr>
            <p:ph sz="half" idx="1"/>
          </p:nvPr>
        </p:nvSpPr>
        <p:spPr>
          <a:xfrm>
            <a:off x="838200" y="2678351"/>
            <a:ext cx="5181600" cy="3277387"/>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a:extLst>
              <a:ext uri="{FF2B5EF4-FFF2-40B4-BE49-F238E27FC236}">
                <a16:creationId xmlns:a16="http://schemas.microsoft.com/office/drawing/2014/main" id="{37989B7E-D8B4-20A7-ADD6-B7A633AD4E0A}"/>
              </a:ext>
            </a:extLst>
          </p:cNvPr>
          <p:cNvSpPr>
            <a:spLocks noGrp="1"/>
          </p:cNvSpPr>
          <p:nvPr>
            <p:ph sz="half" idx="2"/>
          </p:nvPr>
        </p:nvSpPr>
        <p:spPr>
          <a:xfrm>
            <a:off x="6172200" y="2678351"/>
            <a:ext cx="5181600" cy="3277387"/>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hrSlideMaster.Two ContentHeader" descr="UNCLASSIFIED">
            <a:extLst>
              <a:ext uri="{FF2B5EF4-FFF2-40B4-BE49-F238E27FC236}">
                <a16:creationId xmlns:a16="http://schemas.microsoft.com/office/drawing/2014/main" id="{CEA80E7E-7063-41D0-99C6-09162B62AF62}"/>
              </a:ext>
            </a:extLst>
          </p:cNvPr>
          <p:cNvSpPr txBox="1"/>
          <p:nvPr userDrawn="1"/>
        </p:nvSpPr>
        <p:spPr>
          <a:xfrm>
            <a:off x="0" y="0"/>
            <a:ext cx="12192000" cy="276999"/>
          </a:xfrm>
          <a:prstGeom prst="rect">
            <a:avLst/>
          </a:prstGeom>
          <a:noFill/>
        </p:spPr>
        <p:txBody>
          <a:bodyPr vert="horz" rtlCol="0">
            <a:spAutoFit/>
          </a:bodyPr>
          <a:lstStyle/>
          <a:p>
            <a:pPr algn="r"/>
            <a:r>
              <a:rPr lang="en-CA" sz="1200" b="0" i="0" u="none" baseline="0">
                <a:solidFill>
                  <a:srgbClr val="000000"/>
                </a:solidFill>
                <a:latin typeface="Arial" panose="020B0604020202020204" pitchFamily="34" charset="0"/>
              </a:rPr>
              <a:t>UNCLASSIFIED</a:t>
            </a:r>
            <a:endParaRPr lang="en-CA" sz="1200" b="0" i="0" u="none" baseline="0" dirty="0">
              <a:solidFill>
                <a:srgbClr val="000000"/>
              </a:solidFill>
              <a:latin typeface="Arial" panose="020B0604020202020204" pitchFamily="34" charset="0"/>
            </a:endParaRPr>
          </a:p>
        </p:txBody>
      </p:sp>
    </p:spTree>
    <p:extLst>
      <p:ext uri="{BB962C8B-B14F-4D97-AF65-F5344CB8AC3E}">
        <p14:creationId xmlns:p14="http://schemas.microsoft.com/office/powerpoint/2010/main" val="23831853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084935-F38D-3D1A-CB38-D90C49808C46}"/>
              </a:ext>
            </a:extLst>
          </p:cNvPr>
          <p:cNvSpPr>
            <a:spLocks noGrp="1"/>
          </p:cNvSpPr>
          <p:nvPr>
            <p:ph type="title"/>
          </p:nvPr>
        </p:nvSpPr>
        <p:spPr>
          <a:xfrm>
            <a:off x="839788" y="1259745"/>
            <a:ext cx="10515600" cy="1134064"/>
          </a:xfrm>
        </p:spPr>
        <p:txBody>
          <a:bodyPr/>
          <a:lstStyle>
            <a:lvl1pPr>
              <a:defRPr>
                <a:solidFill>
                  <a:schemeClr val="tx1"/>
                </a:solidFill>
              </a:defRPr>
            </a:lvl1pPr>
          </a:lstStyle>
          <a:p>
            <a:r>
              <a:rPr lang="en-US" dirty="0"/>
              <a:t>Click to edit Master title style</a:t>
            </a:r>
          </a:p>
        </p:txBody>
      </p:sp>
      <p:sp>
        <p:nvSpPr>
          <p:cNvPr id="3" name="Text Placeholder 2">
            <a:extLst>
              <a:ext uri="{FF2B5EF4-FFF2-40B4-BE49-F238E27FC236}">
                <a16:creationId xmlns:a16="http://schemas.microsoft.com/office/drawing/2014/main" id="{0FEC4259-D058-578B-6CCE-93D38EE7F59A}"/>
              </a:ext>
            </a:extLst>
          </p:cNvPr>
          <p:cNvSpPr>
            <a:spLocks noGrp="1"/>
          </p:cNvSpPr>
          <p:nvPr>
            <p:ph type="body" idx="1"/>
          </p:nvPr>
        </p:nvSpPr>
        <p:spPr>
          <a:xfrm>
            <a:off x="839788" y="2484255"/>
            <a:ext cx="5157787" cy="651998"/>
          </a:xfrm>
        </p:spPr>
        <p:txBody>
          <a:bodyPr anchor="b"/>
          <a:lstStyle>
            <a:lvl1pPr marL="0" indent="0">
              <a:buNone/>
              <a:defRPr sz="2400" b="1">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a:extLst>
              <a:ext uri="{FF2B5EF4-FFF2-40B4-BE49-F238E27FC236}">
                <a16:creationId xmlns:a16="http://schemas.microsoft.com/office/drawing/2014/main" id="{6A10253D-5394-179C-27A3-4EB3B0740E6B}"/>
              </a:ext>
            </a:extLst>
          </p:cNvPr>
          <p:cNvSpPr>
            <a:spLocks noGrp="1"/>
          </p:cNvSpPr>
          <p:nvPr>
            <p:ph sz="half" idx="2"/>
          </p:nvPr>
        </p:nvSpPr>
        <p:spPr>
          <a:xfrm>
            <a:off x="839788" y="3226698"/>
            <a:ext cx="5157787" cy="2761407"/>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a:extLst>
              <a:ext uri="{FF2B5EF4-FFF2-40B4-BE49-F238E27FC236}">
                <a16:creationId xmlns:a16="http://schemas.microsoft.com/office/drawing/2014/main" id="{A981500D-7FE3-5134-8384-D767D944D872}"/>
              </a:ext>
            </a:extLst>
          </p:cNvPr>
          <p:cNvSpPr>
            <a:spLocks noGrp="1"/>
          </p:cNvSpPr>
          <p:nvPr>
            <p:ph type="body" sz="quarter" idx="3"/>
          </p:nvPr>
        </p:nvSpPr>
        <p:spPr>
          <a:xfrm>
            <a:off x="6172200" y="2484255"/>
            <a:ext cx="5183188" cy="651998"/>
          </a:xfrm>
        </p:spPr>
        <p:txBody>
          <a:bodyPr anchor="b"/>
          <a:lstStyle>
            <a:lvl1pPr marL="0" indent="0">
              <a:buNone/>
              <a:defRPr sz="2400" b="1">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a:extLst>
              <a:ext uri="{FF2B5EF4-FFF2-40B4-BE49-F238E27FC236}">
                <a16:creationId xmlns:a16="http://schemas.microsoft.com/office/drawing/2014/main" id="{CDC88422-BF03-9787-DF5E-9C9406F87DBC}"/>
              </a:ext>
            </a:extLst>
          </p:cNvPr>
          <p:cNvSpPr>
            <a:spLocks noGrp="1"/>
          </p:cNvSpPr>
          <p:nvPr>
            <p:ph sz="quarter" idx="4"/>
          </p:nvPr>
        </p:nvSpPr>
        <p:spPr>
          <a:xfrm>
            <a:off x="6172200" y="3226698"/>
            <a:ext cx="5183188" cy="2761407"/>
          </a:xfrm>
        </p:spPr>
        <p:txBody>
          <a:bodyPr/>
          <a:lstStyle>
            <a:lvl1pPr>
              <a:defRPr>
                <a:solidFill>
                  <a:srgbClr val="20204B"/>
                </a:solidFill>
              </a:defRPr>
            </a:lvl1pPr>
            <a:lvl2pPr>
              <a:defRPr>
                <a:solidFill>
                  <a:srgbClr val="20204B"/>
                </a:solidFill>
              </a:defRPr>
            </a:lvl2pPr>
            <a:lvl3pPr>
              <a:defRPr>
                <a:solidFill>
                  <a:srgbClr val="20204B"/>
                </a:solidFill>
              </a:defRPr>
            </a:lvl3pPr>
            <a:lvl4pPr>
              <a:defRPr>
                <a:solidFill>
                  <a:srgbClr val="20204B"/>
                </a:solidFill>
              </a:defRPr>
            </a:lvl4pPr>
            <a:lvl5pPr>
              <a:defRPr>
                <a:solidFill>
                  <a:srgbClr val="20204B"/>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hrSlideMaster.ComparisonHeader" descr="UNCLASSIFIED">
            <a:extLst>
              <a:ext uri="{FF2B5EF4-FFF2-40B4-BE49-F238E27FC236}">
                <a16:creationId xmlns:a16="http://schemas.microsoft.com/office/drawing/2014/main" id="{F1E669BF-30A7-4293-A39F-07F9AFE8FC41}"/>
              </a:ext>
            </a:extLst>
          </p:cNvPr>
          <p:cNvSpPr txBox="1"/>
          <p:nvPr userDrawn="1"/>
        </p:nvSpPr>
        <p:spPr>
          <a:xfrm>
            <a:off x="0" y="0"/>
            <a:ext cx="12192000" cy="276999"/>
          </a:xfrm>
          <a:prstGeom prst="rect">
            <a:avLst/>
          </a:prstGeom>
          <a:noFill/>
        </p:spPr>
        <p:txBody>
          <a:bodyPr vert="horz" rtlCol="0">
            <a:spAutoFit/>
          </a:bodyPr>
          <a:lstStyle/>
          <a:p>
            <a:pPr algn="r"/>
            <a:r>
              <a:rPr lang="en-CA" sz="1200" b="0" i="0" u="none" baseline="0">
                <a:solidFill>
                  <a:srgbClr val="000000"/>
                </a:solidFill>
                <a:latin typeface="Arial" panose="020B0604020202020204" pitchFamily="34" charset="0"/>
              </a:rPr>
              <a:t>UNCLASSIFIED</a:t>
            </a:r>
            <a:endParaRPr lang="en-CA" sz="1200" b="0" i="0" u="none" baseline="0" dirty="0">
              <a:solidFill>
                <a:srgbClr val="000000"/>
              </a:solidFill>
              <a:latin typeface="Arial" panose="020B0604020202020204" pitchFamily="34" charset="0"/>
            </a:endParaRPr>
          </a:p>
        </p:txBody>
      </p:sp>
    </p:spTree>
    <p:extLst>
      <p:ext uri="{BB962C8B-B14F-4D97-AF65-F5344CB8AC3E}">
        <p14:creationId xmlns:p14="http://schemas.microsoft.com/office/powerpoint/2010/main" val="128585331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80EB60-7FDB-DD0C-DEE4-990242781D9B}"/>
              </a:ext>
            </a:extLst>
          </p:cNvPr>
          <p:cNvSpPr>
            <a:spLocks noGrp="1"/>
          </p:cNvSpPr>
          <p:nvPr>
            <p:ph type="title"/>
          </p:nvPr>
        </p:nvSpPr>
        <p:spPr>
          <a:xfrm>
            <a:off x="838200" y="1371600"/>
            <a:ext cx="10515600" cy="1325563"/>
          </a:xfrm>
        </p:spPr>
        <p:txBody>
          <a:bodyPr/>
          <a:lstStyle>
            <a:lvl1pPr>
              <a:defRPr>
                <a:solidFill>
                  <a:schemeClr val="tx1"/>
                </a:solidFill>
              </a:defRPr>
            </a:lvl1pPr>
          </a:lstStyle>
          <a:p>
            <a:r>
              <a:rPr lang="en-US" dirty="0"/>
              <a:t>Click to edit Master title style</a:t>
            </a:r>
          </a:p>
        </p:txBody>
      </p:sp>
      <p:sp>
        <p:nvSpPr>
          <p:cNvPr id="3" name="hrSlideMaster.Title OnlyHeader" descr="UNCLASSIFIED">
            <a:extLst>
              <a:ext uri="{FF2B5EF4-FFF2-40B4-BE49-F238E27FC236}">
                <a16:creationId xmlns:a16="http://schemas.microsoft.com/office/drawing/2014/main" id="{AB8F3626-334B-4D93-B137-0563A91CB6D0}"/>
              </a:ext>
            </a:extLst>
          </p:cNvPr>
          <p:cNvSpPr txBox="1"/>
          <p:nvPr userDrawn="1"/>
        </p:nvSpPr>
        <p:spPr>
          <a:xfrm>
            <a:off x="0" y="0"/>
            <a:ext cx="12192000" cy="276999"/>
          </a:xfrm>
          <a:prstGeom prst="rect">
            <a:avLst/>
          </a:prstGeom>
          <a:noFill/>
        </p:spPr>
        <p:txBody>
          <a:bodyPr vert="horz" rtlCol="0">
            <a:spAutoFit/>
          </a:bodyPr>
          <a:lstStyle/>
          <a:p>
            <a:pPr algn="r"/>
            <a:r>
              <a:rPr lang="en-CA" sz="1200" b="0" i="0" u="none" baseline="0">
                <a:solidFill>
                  <a:srgbClr val="000000"/>
                </a:solidFill>
                <a:latin typeface="Arial" panose="020B0604020202020204" pitchFamily="34" charset="0"/>
              </a:rPr>
              <a:t>UNCLASSIFIED</a:t>
            </a:r>
            <a:endParaRPr lang="en-CA" sz="1200" b="0" i="0" u="none" baseline="0" dirty="0">
              <a:solidFill>
                <a:srgbClr val="000000"/>
              </a:solidFill>
              <a:latin typeface="Arial" panose="020B0604020202020204" pitchFamily="34" charset="0"/>
            </a:endParaRPr>
          </a:p>
        </p:txBody>
      </p:sp>
    </p:spTree>
    <p:extLst>
      <p:ext uri="{BB962C8B-B14F-4D97-AF65-F5344CB8AC3E}">
        <p14:creationId xmlns:p14="http://schemas.microsoft.com/office/powerpoint/2010/main" val="12097652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hrSlideMaster.BlankHeader" descr="UNCLASSIFIED">
            <a:extLst>
              <a:ext uri="{FF2B5EF4-FFF2-40B4-BE49-F238E27FC236}">
                <a16:creationId xmlns:a16="http://schemas.microsoft.com/office/drawing/2014/main" id="{4F2B29EB-7CB3-4D61-8EE0-F12D92DBD3FF}"/>
              </a:ext>
            </a:extLst>
          </p:cNvPr>
          <p:cNvSpPr txBox="1"/>
          <p:nvPr userDrawn="1"/>
        </p:nvSpPr>
        <p:spPr>
          <a:xfrm>
            <a:off x="0" y="0"/>
            <a:ext cx="12192000" cy="276999"/>
          </a:xfrm>
          <a:prstGeom prst="rect">
            <a:avLst/>
          </a:prstGeom>
          <a:noFill/>
        </p:spPr>
        <p:txBody>
          <a:bodyPr vert="horz" rtlCol="0">
            <a:spAutoFit/>
          </a:bodyPr>
          <a:lstStyle/>
          <a:p>
            <a:pPr algn="r"/>
            <a:r>
              <a:rPr lang="en-CA" sz="1200" b="0" i="0" u="none" baseline="0">
                <a:solidFill>
                  <a:srgbClr val="000000"/>
                </a:solidFill>
                <a:latin typeface="Arial" panose="020B0604020202020204" pitchFamily="34" charset="0"/>
              </a:rPr>
              <a:t>UNCLASSIFIED</a:t>
            </a:r>
            <a:endParaRPr lang="en-CA" sz="1200" b="0" i="0" u="none" baseline="0" dirty="0">
              <a:solidFill>
                <a:srgbClr val="000000"/>
              </a:solidFill>
              <a:latin typeface="Arial" panose="020B0604020202020204" pitchFamily="34" charset="0"/>
            </a:endParaRPr>
          </a:p>
        </p:txBody>
      </p:sp>
    </p:spTree>
    <p:extLst>
      <p:ext uri="{BB962C8B-B14F-4D97-AF65-F5344CB8AC3E}">
        <p14:creationId xmlns:p14="http://schemas.microsoft.com/office/powerpoint/2010/main" val="38307815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33A242-7C42-43C0-B21D-FA3B8182A4EB}"/>
              </a:ext>
            </a:extLst>
          </p:cNvPr>
          <p:cNvSpPr>
            <a:spLocks noGrp="1"/>
          </p:cNvSpPr>
          <p:nvPr>
            <p:ph type="title"/>
          </p:nvPr>
        </p:nvSpPr>
        <p:spPr>
          <a:xfrm>
            <a:off x="839788" y="1088379"/>
            <a:ext cx="3932237" cy="1452520"/>
          </a:xfrm>
        </p:spPr>
        <p:txBody>
          <a:bodyPr anchor="b"/>
          <a:lstStyle>
            <a:lvl1pPr>
              <a:defRPr sz="3200">
                <a:solidFill>
                  <a:schemeClr val="tx1"/>
                </a:solidFill>
              </a:defRPr>
            </a:lvl1pPr>
          </a:lstStyle>
          <a:p>
            <a:r>
              <a:rPr lang="en-US" dirty="0"/>
              <a:t>Click to edit Master title style</a:t>
            </a:r>
          </a:p>
        </p:txBody>
      </p:sp>
      <p:sp>
        <p:nvSpPr>
          <p:cNvPr id="3" name="Content Placeholder 2">
            <a:extLst>
              <a:ext uri="{FF2B5EF4-FFF2-40B4-BE49-F238E27FC236}">
                <a16:creationId xmlns:a16="http://schemas.microsoft.com/office/drawing/2014/main" id="{D72034B1-EE46-8CBD-9FD8-4AF262D2A08E}"/>
              </a:ext>
            </a:extLst>
          </p:cNvPr>
          <p:cNvSpPr>
            <a:spLocks noGrp="1"/>
          </p:cNvSpPr>
          <p:nvPr>
            <p:ph idx="1"/>
          </p:nvPr>
        </p:nvSpPr>
        <p:spPr>
          <a:xfrm>
            <a:off x="5183188" y="1618605"/>
            <a:ext cx="6172200" cy="4401870"/>
          </a:xfrm>
        </p:spPr>
        <p:txBody>
          <a:bodyPr/>
          <a:lstStyle>
            <a:lvl1pPr>
              <a:defRPr sz="3200">
                <a:solidFill>
                  <a:schemeClr val="tx1"/>
                </a:solidFill>
              </a:defRPr>
            </a:lvl1pPr>
            <a:lvl2pPr>
              <a:defRPr sz="2800">
                <a:solidFill>
                  <a:schemeClr val="tx1"/>
                </a:solidFill>
              </a:defRPr>
            </a:lvl2pPr>
            <a:lvl3pPr>
              <a:defRPr sz="2400">
                <a:solidFill>
                  <a:schemeClr val="tx1"/>
                </a:solidFill>
              </a:defRPr>
            </a:lvl3pPr>
            <a:lvl4pPr>
              <a:defRPr sz="2000">
                <a:solidFill>
                  <a:schemeClr val="tx1"/>
                </a:solidFill>
              </a:defRPr>
            </a:lvl4pPr>
            <a:lvl5pPr>
              <a:defRPr sz="2000">
                <a:solidFill>
                  <a:schemeClr val="tx1"/>
                </a:solidFill>
              </a:defRPr>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a:extLst>
              <a:ext uri="{FF2B5EF4-FFF2-40B4-BE49-F238E27FC236}">
                <a16:creationId xmlns:a16="http://schemas.microsoft.com/office/drawing/2014/main" id="{302D3200-3350-E0AD-ECE8-CC598CE91D8D}"/>
              </a:ext>
            </a:extLst>
          </p:cNvPr>
          <p:cNvSpPr>
            <a:spLocks noGrp="1"/>
          </p:cNvSpPr>
          <p:nvPr>
            <p:ph type="body" sz="half" idx="2"/>
          </p:nvPr>
        </p:nvSpPr>
        <p:spPr>
          <a:xfrm>
            <a:off x="839788" y="2638004"/>
            <a:ext cx="3932237" cy="3382472"/>
          </a:xfrm>
        </p:spPr>
        <p:txBody>
          <a:bodyPr/>
          <a:lstStyle>
            <a:lvl1pPr marL="0" indent="0">
              <a:buNone/>
              <a:defRPr sz="1600">
                <a:solidFill>
                  <a:schemeClr val="tx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5" name="hrSlideMaster.Content with CaptionHeader" descr="UNCLASSIFIED">
            <a:extLst>
              <a:ext uri="{FF2B5EF4-FFF2-40B4-BE49-F238E27FC236}">
                <a16:creationId xmlns:a16="http://schemas.microsoft.com/office/drawing/2014/main" id="{13E7C088-A391-4D1F-AF93-279984A530E7}"/>
              </a:ext>
            </a:extLst>
          </p:cNvPr>
          <p:cNvSpPr txBox="1"/>
          <p:nvPr userDrawn="1"/>
        </p:nvSpPr>
        <p:spPr>
          <a:xfrm>
            <a:off x="0" y="0"/>
            <a:ext cx="12192000" cy="276999"/>
          </a:xfrm>
          <a:prstGeom prst="rect">
            <a:avLst/>
          </a:prstGeom>
          <a:noFill/>
        </p:spPr>
        <p:txBody>
          <a:bodyPr vert="horz" rtlCol="0">
            <a:spAutoFit/>
          </a:bodyPr>
          <a:lstStyle/>
          <a:p>
            <a:pPr algn="r"/>
            <a:r>
              <a:rPr lang="en-CA" sz="1200" b="0" i="0" u="none" baseline="0">
                <a:solidFill>
                  <a:srgbClr val="000000"/>
                </a:solidFill>
                <a:latin typeface="Arial" panose="020B0604020202020204" pitchFamily="34" charset="0"/>
              </a:rPr>
              <a:t>UNCLASSIFIED</a:t>
            </a:r>
            <a:endParaRPr lang="en-CA" sz="1200" b="0" i="0" u="none" baseline="0" dirty="0">
              <a:solidFill>
                <a:srgbClr val="000000"/>
              </a:solidFill>
              <a:latin typeface="Arial" panose="020B0604020202020204" pitchFamily="34" charset="0"/>
            </a:endParaRPr>
          </a:p>
        </p:txBody>
      </p:sp>
    </p:spTree>
    <p:extLst>
      <p:ext uri="{BB962C8B-B14F-4D97-AF65-F5344CB8AC3E}">
        <p14:creationId xmlns:p14="http://schemas.microsoft.com/office/powerpoint/2010/main" val="23484338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DC5D1033-CA39-ED49-21A9-3D62A38FFD91}"/>
              </a:ext>
            </a:extLst>
          </p:cNvPr>
          <p:cNvSpPr>
            <a:spLocks noGrp="1"/>
          </p:cNvSpPr>
          <p:nvPr>
            <p:ph type="pic" idx="1"/>
          </p:nvPr>
        </p:nvSpPr>
        <p:spPr>
          <a:xfrm>
            <a:off x="5183188" y="1371600"/>
            <a:ext cx="6172200" cy="4648877"/>
          </a:xfrm>
        </p:spPr>
        <p:txBody>
          <a:bodyPr/>
          <a:lstStyle>
            <a:lvl1pPr marL="0" indent="0">
              <a:buNone/>
              <a:defRPr sz="3200">
                <a:solidFill>
                  <a:srgbClr val="20204B"/>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9" name="Title 1">
            <a:extLst>
              <a:ext uri="{FF2B5EF4-FFF2-40B4-BE49-F238E27FC236}">
                <a16:creationId xmlns:a16="http://schemas.microsoft.com/office/drawing/2014/main" id="{FCC27B62-5E38-4115-5921-02FB2EB9FFBD}"/>
              </a:ext>
            </a:extLst>
          </p:cNvPr>
          <p:cNvSpPr>
            <a:spLocks noGrp="1"/>
          </p:cNvSpPr>
          <p:nvPr>
            <p:ph type="title"/>
          </p:nvPr>
        </p:nvSpPr>
        <p:spPr>
          <a:xfrm>
            <a:off x="839788" y="1088379"/>
            <a:ext cx="3932237" cy="1452520"/>
          </a:xfrm>
        </p:spPr>
        <p:txBody>
          <a:bodyPr anchor="b"/>
          <a:lstStyle>
            <a:lvl1pPr>
              <a:defRPr sz="3200">
                <a:solidFill>
                  <a:schemeClr val="tx1"/>
                </a:solidFill>
              </a:defRPr>
            </a:lvl1pPr>
          </a:lstStyle>
          <a:p>
            <a:r>
              <a:rPr lang="en-US" dirty="0"/>
              <a:t>Click to edit Master title style</a:t>
            </a:r>
          </a:p>
        </p:txBody>
      </p:sp>
      <p:sp>
        <p:nvSpPr>
          <p:cNvPr id="10" name="Text Placeholder 3">
            <a:extLst>
              <a:ext uri="{FF2B5EF4-FFF2-40B4-BE49-F238E27FC236}">
                <a16:creationId xmlns:a16="http://schemas.microsoft.com/office/drawing/2014/main" id="{E7B6E097-4D39-DD4C-E5D0-84E5E5DBC8D3}"/>
              </a:ext>
            </a:extLst>
          </p:cNvPr>
          <p:cNvSpPr>
            <a:spLocks noGrp="1"/>
          </p:cNvSpPr>
          <p:nvPr>
            <p:ph type="body" sz="half" idx="2"/>
          </p:nvPr>
        </p:nvSpPr>
        <p:spPr>
          <a:xfrm>
            <a:off x="839788" y="2638004"/>
            <a:ext cx="3932237" cy="3382472"/>
          </a:xfrm>
        </p:spPr>
        <p:txBody>
          <a:bodyPr/>
          <a:lstStyle>
            <a:lvl1pPr marL="0" indent="0">
              <a:buNone/>
              <a:defRPr sz="1600">
                <a:solidFill>
                  <a:schemeClr val="tx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2" name="hrSlideMaster.Picture with CaptionHeader" descr="UNCLASSIFIED">
            <a:extLst>
              <a:ext uri="{FF2B5EF4-FFF2-40B4-BE49-F238E27FC236}">
                <a16:creationId xmlns:a16="http://schemas.microsoft.com/office/drawing/2014/main" id="{8EAA058C-278D-44BA-8572-8933B1F73497}"/>
              </a:ext>
            </a:extLst>
          </p:cNvPr>
          <p:cNvSpPr txBox="1"/>
          <p:nvPr userDrawn="1"/>
        </p:nvSpPr>
        <p:spPr>
          <a:xfrm>
            <a:off x="0" y="0"/>
            <a:ext cx="12192000" cy="276999"/>
          </a:xfrm>
          <a:prstGeom prst="rect">
            <a:avLst/>
          </a:prstGeom>
          <a:noFill/>
        </p:spPr>
        <p:txBody>
          <a:bodyPr vert="horz" rtlCol="0">
            <a:spAutoFit/>
          </a:bodyPr>
          <a:lstStyle/>
          <a:p>
            <a:pPr algn="r"/>
            <a:r>
              <a:rPr lang="en-CA" sz="1200" b="0" i="0" u="none" baseline="0">
                <a:solidFill>
                  <a:srgbClr val="000000"/>
                </a:solidFill>
                <a:latin typeface="Arial" panose="020B0604020202020204" pitchFamily="34" charset="0"/>
              </a:rPr>
              <a:t>UNCLASSIFIED</a:t>
            </a:r>
            <a:endParaRPr lang="en-CA" sz="1200" b="0" i="0" u="none" baseline="0" dirty="0">
              <a:solidFill>
                <a:srgbClr val="000000"/>
              </a:solidFill>
              <a:latin typeface="Arial" panose="020B0604020202020204" pitchFamily="34" charset="0"/>
            </a:endParaRPr>
          </a:p>
        </p:txBody>
      </p:sp>
    </p:spTree>
    <p:extLst>
      <p:ext uri="{BB962C8B-B14F-4D97-AF65-F5344CB8AC3E}">
        <p14:creationId xmlns:p14="http://schemas.microsoft.com/office/powerpoint/2010/main" val="388731931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2F5A83F5-D06E-9E9A-1865-58C58D783B00}"/>
              </a:ext>
              <a:ext uri="{C183D7F6-B498-43B3-948B-1728B52AA6E4}">
                <adec:decorative xmlns:adec="http://schemas.microsoft.com/office/drawing/2017/decorative" val="1"/>
              </a:ext>
            </a:extLst>
          </p:cNvPr>
          <p:cNvPicPr>
            <a:picLocks noChangeAspect="1"/>
          </p:cNvPicPr>
          <p:nvPr userDrawn="1"/>
        </p:nvPicPr>
        <p:blipFill>
          <a:blip r:embed="rId13"/>
          <a:stretch>
            <a:fillRect/>
          </a:stretch>
        </p:blipFill>
        <p:spPr>
          <a:xfrm>
            <a:off x="0" y="0"/>
            <a:ext cx="12192001" cy="1371600"/>
          </a:xfrm>
          <a:prstGeom prst="rect">
            <a:avLst/>
          </a:prstGeom>
        </p:spPr>
      </p:pic>
      <p:sp>
        <p:nvSpPr>
          <p:cNvPr id="2" name="Title Placeholder 1">
            <a:extLst>
              <a:ext uri="{FF2B5EF4-FFF2-40B4-BE49-F238E27FC236}">
                <a16:creationId xmlns:a16="http://schemas.microsoft.com/office/drawing/2014/main" id="{CC939A23-6ABF-488F-C15C-47C396A427F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a:extLst>
              <a:ext uri="{FF2B5EF4-FFF2-40B4-BE49-F238E27FC236}">
                <a16:creationId xmlns:a16="http://schemas.microsoft.com/office/drawing/2014/main" id="{1E015C9B-E5BC-D6E0-ED43-44D97E3360C9}"/>
              </a:ext>
            </a:extLst>
          </p:cNvPr>
          <p:cNvSpPr>
            <a:spLocks noGrp="1"/>
          </p:cNvSpPr>
          <p:nvPr>
            <p:ph type="body" idx="1"/>
          </p:nvPr>
        </p:nvSpPr>
        <p:spPr>
          <a:xfrm>
            <a:off x="838200" y="1825625"/>
            <a:ext cx="10515600" cy="3846892"/>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TextBox 8">
            <a:extLst>
              <a:ext uri="{FF2B5EF4-FFF2-40B4-BE49-F238E27FC236}">
                <a16:creationId xmlns:a16="http://schemas.microsoft.com/office/drawing/2014/main" id="{4948367C-0561-7931-5902-40DC7166BC1A}"/>
              </a:ext>
            </a:extLst>
          </p:cNvPr>
          <p:cNvSpPr txBox="1"/>
          <p:nvPr userDrawn="1"/>
        </p:nvSpPr>
        <p:spPr>
          <a:xfrm>
            <a:off x="838200" y="6231265"/>
            <a:ext cx="4267874" cy="230832"/>
          </a:xfrm>
          <a:prstGeom prst="rect">
            <a:avLst/>
          </a:prstGeom>
          <a:noFill/>
        </p:spPr>
        <p:txBody>
          <a:bodyPr wrap="square" rtlCol="0">
            <a:spAutoFit/>
          </a:bodyPr>
          <a:lstStyle/>
          <a:p>
            <a:fld id="{54CC13E9-E305-4446-8770-FDD37F54D231}" type="slidenum">
              <a:rPr lang="en-US" sz="900" b="1" i="0" smtClean="0">
                <a:solidFill>
                  <a:srgbClr val="20204B"/>
                </a:solidFill>
                <a:latin typeface="Arial" panose="020B0604020202020204" pitchFamily="34" charset="0"/>
                <a:cs typeface="Arial" panose="020B0604020202020204" pitchFamily="34" charset="0"/>
              </a:rPr>
              <a:t>‹#›</a:t>
            </a:fld>
            <a:r>
              <a:rPr lang="en-US" sz="900" dirty="0">
                <a:solidFill>
                  <a:srgbClr val="20204B"/>
                </a:solidFill>
                <a:latin typeface="Arial" panose="020B0604020202020204" pitchFamily="34" charset="0"/>
                <a:cs typeface="Arial" panose="020B0604020202020204" pitchFamily="34" charset="0"/>
              </a:rPr>
              <a:t>  </a:t>
            </a:r>
            <a:r>
              <a:rPr lang="en-US" sz="900" dirty="0">
                <a:solidFill>
                  <a:srgbClr val="C8E3CF"/>
                </a:solidFill>
                <a:latin typeface="Arial" panose="020B0604020202020204" pitchFamily="34" charset="0"/>
                <a:cs typeface="Arial" panose="020B0604020202020204" pitchFamily="34" charset="0"/>
              </a:rPr>
              <a:t> </a:t>
            </a:r>
            <a:r>
              <a:rPr lang="en-US" sz="900" spc="100" dirty="0">
                <a:solidFill>
                  <a:srgbClr val="C8E3CF"/>
                </a:solidFill>
                <a:latin typeface="Arial" panose="020B0604020202020204" pitchFamily="34" charset="0"/>
                <a:cs typeface="Arial" panose="020B0604020202020204" pitchFamily="34" charset="0"/>
              </a:rPr>
              <a:t>&gt;</a:t>
            </a:r>
            <a:r>
              <a:rPr lang="en-US" sz="900" spc="100" dirty="0">
                <a:solidFill>
                  <a:srgbClr val="20204B"/>
                </a:solidFill>
                <a:latin typeface="Arial" panose="020B0604020202020204" pitchFamily="34" charset="0"/>
                <a:cs typeface="Arial" panose="020B0604020202020204" pitchFamily="34" charset="0"/>
              </a:rPr>
              <a:t> </a:t>
            </a:r>
            <a:r>
              <a:rPr lang="en-US" sz="900" spc="100" baseline="0" dirty="0">
                <a:solidFill>
                  <a:srgbClr val="20204B"/>
                </a:solidFill>
                <a:latin typeface="Arial" panose="020B0604020202020204" pitchFamily="34" charset="0"/>
                <a:cs typeface="Arial" panose="020B0604020202020204" pitchFamily="34" charset="0"/>
              </a:rPr>
              <a:t>PRESTATION DENTAIRE CANADIENNE</a:t>
            </a:r>
          </a:p>
        </p:txBody>
      </p:sp>
    </p:spTree>
    <p:extLst>
      <p:ext uri="{BB962C8B-B14F-4D97-AF65-F5344CB8AC3E}">
        <p14:creationId xmlns:p14="http://schemas.microsoft.com/office/powerpoint/2010/main" val="137936827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hyperlink" Target="https://www.canada.ca/fr/agence-revenu/services/prestations-enfants-familles/prestation-dentaire.html" TargetMode="External"/><Relationship Id="rId1" Type="http://schemas.openxmlformats.org/officeDocument/2006/relationships/slideLayout" Target="../slideLayouts/slideLayout7.xml"/><Relationship Id="rId4" Type="http://schemas.openxmlformats.org/officeDocument/2006/relationships/image" Target="../media/image7.JPG"/></Relationships>
</file>

<file path=ppt/slides/_rels/slide11.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image" Target="../media/image8.jp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a:extLst>
              <a:ext uri="{FF2B5EF4-FFF2-40B4-BE49-F238E27FC236}">
                <a16:creationId xmlns:a16="http://schemas.microsoft.com/office/drawing/2014/main" id="{1E28E3BC-2099-44F9-5CF7-3198C8816370}"/>
              </a:ext>
            </a:extLst>
          </p:cNvPr>
          <p:cNvSpPr>
            <a:spLocks noGrp="1"/>
          </p:cNvSpPr>
          <p:nvPr>
            <p:ph type="subTitle" idx="1"/>
          </p:nvPr>
        </p:nvSpPr>
        <p:spPr>
          <a:xfrm>
            <a:off x="5282567" y="1516319"/>
            <a:ext cx="3284384" cy="2110900"/>
          </a:xfrm>
        </p:spPr>
        <p:txBody>
          <a:body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CA" sz="24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29 novembre, 2022 – </a:t>
            </a:r>
            <a:r>
              <a:rPr lang="fr-CA" b="1" dirty="0"/>
              <a:t>Professionnels de la santé bucco-dentaire</a:t>
            </a:r>
            <a:endParaRPr kumimoji="0" lang="en-CA" sz="2400" b="1" i="0" u="none" strike="noStrike" kern="1200" cap="none" spc="0" normalizeH="0" baseline="0" noProof="0" dirty="0">
              <a:ln>
                <a:noFill/>
              </a:ln>
              <a:solidFill>
                <a:prstClr val="black"/>
              </a:solidFill>
              <a:effectLst/>
              <a:highlight>
                <a:srgbClr val="FFFF00"/>
              </a:highlight>
              <a:uLnTx/>
              <a:uFillTx/>
              <a:latin typeface="Arial" panose="020B0604020202020204" pitchFamily="34" charset="0"/>
              <a:ea typeface="+mn-ea"/>
              <a:cs typeface="Arial" panose="020B0604020202020204" pitchFamily="34" charset="0"/>
            </a:endParaRPr>
          </a:p>
        </p:txBody>
      </p:sp>
      <p:sp>
        <p:nvSpPr>
          <p:cNvPr id="3" name="TextBox 2">
            <a:extLst>
              <a:ext uri="{FF2B5EF4-FFF2-40B4-BE49-F238E27FC236}">
                <a16:creationId xmlns:a16="http://schemas.microsoft.com/office/drawing/2014/main" id="{007F0DDD-EFF8-EDB9-663D-27F4BFB921F7}"/>
              </a:ext>
            </a:extLst>
          </p:cNvPr>
          <p:cNvSpPr txBox="1"/>
          <p:nvPr/>
        </p:nvSpPr>
        <p:spPr>
          <a:xfrm>
            <a:off x="632711" y="1764945"/>
            <a:ext cx="4257830" cy="1954061"/>
          </a:xfrm>
          <a:prstGeom prst="rect">
            <a:avLst/>
          </a:prstGeom>
          <a:noFill/>
        </p:spPr>
        <p:txBody>
          <a:bodyPr wrap="square" anchor="b">
            <a:spAutoFit/>
          </a:bodyPr>
          <a:lstStyle/>
          <a:p>
            <a:pPr>
              <a:lnSpc>
                <a:spcPct val="80000"/>
              </a:lnSpc>
            </a:pPr>
            <a:r>
              <a:rPr lang="en-US" sz="5000" b="1" dirty="0">
                <a:solidFill>
                  <a:srgbClr val="20204B"/>
                </a:solidFill>
                <a:latin typeface="Arial Black" panose="020B0604020202020204" pitchFamily="34" charset="0"/>
                <a:cs typeface="Arial Black" panose="020B0604020202020204" pitchFamily="34" charset="0"/>
              </a:rPr>
              <a:t>Prestation dentaire canadienne</a:t>
            </a:r>
          </a:p>
        </p:txBody>
      </p:sp>
    </p:spTree>
    <p:extLst>
      <p:ext uri="{BB962C8B-B14F-4D97-AF65-F5344CB8AC3E}">
        <p14:creationId xmlns:p14="http://schemas.microsoft.com/office/powerpoint/2010/main" val="13560753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23F96F-3408-487F-94D6-629B179DA815}"/>
              </a:ext>
            </a:extLst>
          </p:cNvPr>
          <p:cNvSpPr txBox="1">
            <a:spLocks/>
          </p:cNvSpPr>
          <p:nvPr/>
        </p:nvSpPr>
        <p:spPr bwMode="auto">
          <a:xfrm>
            <a:off x="795765" y="1304177"/>
            <a:ext cx="8851719" cy="575242"/>
          </a:xfrm>
          <a:prstGeom prst="rect">
            <a:avLst/>
          </a:prstGeom>
          <a:noFill/>
          <a:ln>
            <a:noFill/>
            <a:prstDash/>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spcFirstLastPara="0" vertOverflow="overflow" horzOverflow="overflow" vert="horz" wrap="square" lIns="91440" tIns="45720" rIns="91440" bIns="45720" numCol="1" spcCol="0" rtlCol="0" fromWordArt="0" anchor="b" anchorCtr="0" forceAA="0" compatLnSpc="1">
            <a:prstTxWarp prst="textNoShape">
              <a:avLst/>
            </a:prstTxWarp>
            <a:noAutofit/>
          </a:bodyPr>
          <a:lstStyle>
            <a:lvl1pPr algn="l" defTabSz="457200" rtl="0" eaLnBrk="0" fontAlgn="base" latinLnBrk="0" hangingPunct="0">
              <a:lnSpc>
                <a:spcPct val="90000"/>
              </a:lnSpc>
              <a:spcBef>
                <a:spcPct val="0"/>
              </a:spcBef>
              <a:spcAft>
                <a:spcPct val="0"/>
              </a:spcAft>
              <a:buNone/>
              <a:defRPr lang="en-US" sz="3600" b="0" i="0" kern="1200">
                <a:solidFill>
                  <a:srgbClr val="0082C9"/>
                </a:solidFill>
                <a:latin typeface="Century Gothic" pitchFamily="34" charset="0"/>
                <a:ea typeface="ヒラギノ角ゴ Pro W3" pitchFamily="126" charset="-128"/>
                <a:cs typeface="Century Gothic" pitchFamily="34" charset="0"/>
              </a:defRPr>
            </a:lvl1pPr>
            <a:lvl2pPr algn="l" defTabSz="457200" rtl="0" eaLnBrk="0" fontAlgn="base" hangingPunct="0">
              <a:spcBef>
                <a:spcPct val="0"/>
              </a:spcBef>
              <a:spcAft>
                <a:spcPct val="0"/>
              </a:spcAft>
              <a:defRPr sz="3600">
                <a:solidFill>
                  <a:srgbClr val="0064A5"/>
                </a:solidFill>
                <a:latin typeface="Century Gothic" charset="0"/>
                <a:ea typeface="ヒラギノ角ゴ Pro W3" pitchFamily="126" charset="-128"/>
                <a:cs typeface="Century Gothic" charset="0"/>
              </a:defRPr>
            </a:lvl2pPr>
            <a:lvl3pPr algn="l" defTabSz="457200" rtl="0" eaLnBrk="0" fontAlgn="base" hangingPunct="0">
              <a:spcBef>
                <a:spcPct val="0"/>
              </a:spcBef>
              <a:spcAft>
                <a:spcPct val="0"/>
              </a:spcAft>
              <a:defRPr sz="3600">
                <a:solidFill>
                  <a:srgbClr val="0064A5"/>
                </a:solidFill>
                <a:latin typeface="Century Gothic" charset="0"/>
                <a:ea typeface="ヒラギノ角ゴ Pro W3" pitchFamily="126" charset="-128"/>
                <a:cs typeface="Century Gothic" charset="0"/>
              </a:defRPr>
            </a:lvl3pPr>
            <a:lvl4pPr algn="l" defTabSz="457200" rtl="0" eaLnBrk="0" fontAlgn="base" hangingPunct="0">
              <a:spcBef>
                <a:spcPct val="0"/>
              </a:spcBef>
              <a:spcAft>
                <a:spcPct val="0"/>
              </a:spcAft>
              <a:defRPr sz="3600">
                <a:solidFill>
                  <a:srgbClr val="0064A5"/>
                </a:solidFill>
                <a:latin typeface="Century Gothic" charset="0"/>
                <a:ea typeface="ヒラギノ角ゴ Pro W3" pitchFamily="126" charset="-128"/>
                <a:cs typeface="Century Gothic" charset="0"/>
              </a:defRPr>
            </a:lvl4pPr>
            <a:lvl5pPr algn="l" defTabSz="457200" rtl="0" eaLnBrk="0" fontAlgn="base" hangingPunct="0">
              <a:spcBef>
                <a:spcPct val="0"/>
              </a:spcBef>
              <a:spcAft>
                <a:spcPct val="0"/>
              </a:spcAft>
              <a:defRPr sz="3600">
                <a:solidFill>
                  <a:srgbClr val="0064A5"/>
                </a:solidFill>
                <a:latin typeface="Century Gothic" charset="0"/>
                <a:ea typeface="ヒラギノ角ゴ Pro W3" pitchFamily="126" charset="-128"/>
                <a:cs typeface="Century Gothic" charset="0"/>
              </a:defRPr>
            </a:lvl5pPr>
            <a:lvl6pPr marL="457200" algn="ctr" defTabSz="457200" rtl="0" fontAlgn="base">
              <a:spcBef>
                <a:spcPct val="0"/>
              </a:spcBef>
              <a:spcAft>
                <a:spcPct val="0"/>
              </a:spcAft>
              <a:defRPr sz="3600">
                <a:solidFill>
                  <a:srgbClr val="0064A5"/>
                </a:solidFill>
                <a:latin typeface="Gill Sans Light" pitchFamily="126" charset="0"/>
                <a:ea typeface="ヒラギノ角ゴ Pro W3" pitchFamily="126" charset="-128"/>
              </a:defRPr>
            </a:lvl6pPr>
            <a:lvl7pPr marL="914400" algn="ctr" defTabSz="457200" rtl="0" fontAlgn="base">
              <a:spcBef>
                <a:spcPct val="0"/>
              </a:spcBef>
              <a:spcAft>
                <a:spcPct val="0"/>
              </a:spcAft>
              <a:defRPr sz="3600">
                <a:solidFill>
                  <a:srgbClr val="0064A5"/>
                </a:solidFill>
                <a:latin typeface="Gill Sans Light" pitchFamily="126" charset="0"/>
                <a:ea typeface="ヒラギノ角ゴ Pro W3" pitchFamily="126" charset="-128"/>
              </a:defRPr>
            </a:lvl7pPr>
            <a:lvl8pPr marL="1371600" algn="ctr" defTabSz="457200" rtl="0" fontAlgn="base">
              <a:spcBef>
                <a:spcPct val="0"/>
              </a:spcBef>
              <a:spcAft>
                <a:spcPct val="0"/>
              </a:spcAft>
              <a:defRPr sz="3600">
                <a:solidFill>
                  <a:srgbClr val="0064A5"/>
                </a:solidFill>
                <a:latin typeface="Gill Sans Light" pitchFamily="126" charset="0"/>
                <a:ea typeface="ヒラギノ角ゴ Pro W3" pitchFamily="126" charset="-128"/>
              </a:defRPr>
            </a:lvl8pPr>
            <a:lvl9pPr marL="1828800" algn="ctr" defTabSz="457200" rtl="0" fontAlgn="base">
              <a:spcBef>
                <a:spcPct val="0"/>
              </a:spcBef>
              <a:spcAft>
                <a:spcPct val="0"/>
              </a:spcAft>
              <a:defRPr sz="3600">
                <a:solidFill>
                  <a:srgbClr val="0064A5"/>
                </a:solidFill>
                <a:latin typeface="Gill Sans Light" pitchFamily="126" charset="0"/>
                <a:ea typeface="ヒラギノ角ゴ Pro W3" pitchFamily="126" charset="-128"/>
              </a:defRPr>
            </a:lvl9pPr>
          </a:lstStyle>
          <a:p>
            <a:pPr marL="0" marR="0" lvl="0" indent="0" algn="l" defTabSz="457200" rtl="0" eaLnBrk="0" fontAlgn="base" latinLnBrk="0" hangingPunct="0">
              <a:lnSpc>
                <a:spcPct val="100000"/>
              </a:lnSpc>
              <a:spcBef>
                <a:spcPct val="0"/>
              </a:spcBef>
              <a:spcAft>
                <a:spcPct val="0"/>
              </a:spcAft>
              <a:buClrTx/>
              <a:buSzTx/>
              <a:buFontTx/>
              <a:buNone/>
              <a:tabLst/>
              <a:defRPr/>
            </a:pPr>
            <a:r>
              <a:rPr kumimoji="0" lang="fr-CA" b="0" i="0" u="none" strike="noStrike" cap="none" normalizeH="0" baseline="0" noProof="0" dirty="0">
                <a:ln>
                  <a:noFill/>
                </a:ln>
                <a:solidFill>
                  <a:srgbClr val="20204B"/>
                </a:solidFill>
                <a:uLnTx/>
                <a:uFillTx/>
                <a:latin typeface="Arial Black" panose="020B0A04020102020204" pitchFamily="34" charset="0"/>
              </a:rPr>
              <a:t>Prestation dentaire canadienne</a:t>
            </a:r>
          </a:p>
        </p:txBody>
      </p:sp>
      <p:sp>
        <p:nvSpPr>
          <p:cNvPr id="3" name="Content Placeholder 2">
            <a:extLst>
              <a:ext uri="{FF2B5EF4-FFF2-40B4-BE49-F238E27FC236}">
                <a16:creationId xmlns:a16="http://schemas.microsoft.com/office/drawing/2014/main" id="{B0E8AAC7-DCC7-44D5-8C61-A32CF135231F}"/>
              </a:ext>
            </a:extLst>
          </p:cNvPr>
          <p:cNvSpPr>
            <a:spLocks noGrp="1"/>
          </p:cNvSpPr>
          <p:nvPr/>
        </p:nvSpPr>
        <p:spPr>
          <a:xfrm>
            <a:off x="734311" y="1888750"/>
            <a:ext cx="4201673" cy="386568"/>
          </a:xfrm>
          <a:prstGeom prst="rect">
            <a:avLst/>
          </a:prstGeom>
        </p:spPr>
        <p:txBody>
          <a:bodyPr vert="horz" lIns="68580" tIns="34290" rIns="68580" bIns="3429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152400" indent="0">
              <a:lnSpc>
                <a:spcPct val="100000"/>
              </a:lnSpc>
              <a:spcBef>
                <a:spcPts val="600"/>
              </a:spcBef>
              <a:buSzPct val="100000"/>
              <a:buFont typeface="Arial" panose="020B0604020202020204" pitchFamily="34" charset="0"/>
              <a:buNone/>
            </a:pPr>
            <a:r>
              <a:rPr lang="en-CA" sz="1600" b="1" dirty="0">
                <a:solidFill>
                  <a:prstClr val="black"/>
                </a:solidFill>
                <a:latin typeface="Arial" panose="020B0604020202020204" pitchFamily="34" charset="0"/>
                <a:cs typeface="Arial" panose="020B0604020202020204" pitchFamily="34" charset="0"/>
              </a:rPr>
              <a:t>Demo:</a:t>
            </a:r>
            <a:r>
              <a:rPr lang="en-CA" sz="1600" dirty="0">
                <a:solidFill>
                  <a:prstClr val="black"/>
                </a:solidFill>
                <a:latin typeface="Arial" panose="020B0604020202020204" pitchFamily="34" charset="0"/>
                <a:cs typeface="Arial" panose="020B0604020202020204" pitchFamily="34" charset="0"/>
              </a:rPr>
              <a:t> </a:t>
            </a:r>
            <a:r>
              <a:rPr lang="en-CA" sz="1600" dirty="0">
                <a:solidFill>
                  <a:srgbClr val="20204B"/>
                </a:solidFill>
                <a:latin typeface="Arial" panose="020B0604020202020204" pitchFamily="34" charset="0"/>
                <a:cs typeface="Arial" panose="020B0604020202020204" pitchFamily="34" charset="0"/>
                <a:hlinkClick r:id="rId2"/>
              </a:rPr>
              <a:t>Prestation </a:t>
            </a:r>
            <a:r>
              <a:rPr lang="fr-CA" sz="1600" dirty="0">
                <a:solidFill>
                  <a:srgbClr val="20204B"/>
                </a:solidFill>
                <a:latin typeface="Arial" panose="020B0604020202020204" pitchFamily="34" charset="0"/>
                <a:cs typeface="Arial" panose="020B0604020202020204" pitchFamily="34" charset="0"/>
                <a:hlinkClick r:id="rId2"/>
              </a:rPr>
              <a:t>dentaire</a:t>
            </a:r>
            <a:r>
              <a:rPr lang="en-CA" sz="1600" dirty="0">
                <a:solidFill>
                  <a:srgbClr val="20204B"/>
                </a:solidFill>
                <a:latin typeface="Arial" panose="020B0604020202020204" pitchFamily="34" charset="0"/>
                <a:cs typeface="Arial" panose="020B0604020202020204" pitchFamily="34" charset="0"/>
                <a:hlinkClick r:id="rId2"/>
              </a:rPr>
              <a:t> </a:t>
            </a:r>
            <a:r>
              <a:rPr lang="fr-CA" sz="1600" dirty="0">
                <a:solidFill>
                  <a:srgbClr val="20204B"/>
                </a:solidFill>
                <a:latin typeface="Arial" panose="020B0604020202020204" pitchFamily="34" charset="0"/>
                <a:cs typeface="Arial" panose="020B0604020202020204" pitchFamily="34" charset="0"/>
                <a:hlinkClick r:id="rId2"/>
              </a:rPr>
              <a:t>canadienne</a:t>
            </a:r>
            <a:endParaRPr lang="fr-CA" sz="1600" dirty="0">
              <a:solidFill>
                <a:srgbClr val="20204B"/>
              </a:solidFill>
              <a:latin typeface="Arial" panose="020B0604020202020204" pitchFamily="34" charset="0"/>
              <a:cs typeface="Arial" panose="020B0604020202020204" pitchFamily="34" charset="0"/>
            </a:endParaRPr>
          </a:p>
        </p:txBody>
      </p:sp>
      <p:pic>
        <p:nvPicPr>
          <p:cNvPr id="4" name="Picture 3">
            <a:extLst>
              <a:ext uri="{FF2B5EF4-FFF2-40B4-BE49-F238E27FC236}">
                <a16:creationId xmlns:a16="http://schemas.microsoft.com/office/drawing/2014/main" id="{498AC7F5-562F-4F46-94E0-FF45CA604221}"/>
              </a:ext>
            </a:extLst>
          </p:cNvPr>
          <p:cNvPicPr>
            <a:picLocks noChangeAspect="1"/>
          </p:cNvPicPr>
          <p:nvPr/>
        </p:nvPicPr>
        <p:blipFill>
          <a:blip r:embed="rId3"/>
          <a:srcRect/>
          <a:stretch/>
        </p:blipFill>
        <p:spPr>
          <a:xfrm>
            <a:off x="1925678" y="2407419"/>
            <a:ext cx="3600512" cy="3653629"/>
          </a:xfrm>
          <a:prstGeom prst="rect">
            <a:avLst/>
          </a:prstGeom>
          <a:effectLst>
            <a:outerShdw blurRad="63500" sx="102000" sy="102000" algn="ctr" rotWithShape="0">
              <a:prstClr val="black">
                <a:alpha val="30000"/>
              </a:prstClr>
            </a:outerShdw>
          </a:effectLst>
        </p:spPr>
      </p:pic>
      <p:pic>
        <p:nvPicPr>
          <p:cNvPr id="5" name="Picture 4">
            <a:extLst>
              <a:ext uri="{FF2B5EF4-FFF2-40B4-BE49-F238E27FC236}">
                <a16:creationId xmlns:a16="http://schemas.microsoft.com/office/drawing/2014/main" id="{9C18CFF5-2010-47AC-934C-4005E3D4B729}"/>
              </a:ext>
            </a:extLst>
          </p:cNvPr>
          <p:cNvPicPr>
            <a:picLocks noChangeAspect="1"/>
          </p:cNvPicPr>
          <p:nvPr/>
        </p:nvPicPr>
        <p:blipFill>
          <a:blip r:embed="rId4"/>
          <a:srcRect/>
          <a:stretch/>
        </p:blipFill>
        <p:spPr>
          <a:xfrm>
            <a:off x="6388256" y="2407419"/>
            <a:ext cx="2968915" cy="3653629"/>
          </a:xfrm>
          <a:prstGeom prst="rect">
            <a:avLst/>
          </a:prstGeom>
          <a:effectLst>
            <a:outerShdw blurRad="63500" sx="102000" sy="102000" algn="ctr" rotWithShape="0">
              <a:prstClr val="black">
                <a:alpha val="40000"/>
              </a:prstClr>
            </a:outerShdw>
          </a:effectLst>
        </p:spPr>
      </p:pic>
      <p:cxnSp>
        <p:nvCxnSpPr>
          <p:cNvPr id="6" name="Straight Connector 5" descr="A red arrow pointing to the final step &quot;Estimated benefit amount&quot;.">
            <a:extLst>
              <a:ext uri="{FF2B5EF4-FFF2-40B4-BE49-F238E27FC236}">
                <a16:creationId xmlns:a16="http://schemas.microsoft.com/office/drawing/2014/main" id="{963E2111-2853-4CBB-844F-FE023694B742}"/>
              </a:ext>
            </a:extLst>
          </p:cNvPr>
          <p:cNvCxnSpPr>
            <a:cxnSpLocks/>
          </p:cNvCxnSpPr>
          <p:nvPr/>
        </p:nvCxnSpPr>
        <p:spPr>
          <a:xfrm flipH="1">
            <a:off x="6328122" y="5851418"/>
            <a:ext cx="211599" cy="0"/>
          </a:xfrm>
          <a:prstGeom prst="line">
            <a:avLst/>
          </a:prstGeom>
          <a:ln w="22225" cap="flat" cmpd="sng" algn="ctr">
            <a:solidFill>
              <a:srgbClr val="FF0000"/>
            </a:solidFill>
            <a:prstDash val="solid"/>
            <a:round/>
            <a:headEnd type="triangle" w="med" len="med"/>
            <a:tailEnd type="none" w="med" len="med"/>
          </a:ln>
        </p:spPr>
        <p:style>
          <a:lnRef idx="0">
            <a:scrgbClr r="0" g="0" b="0"/>
          </a:lnRef>
          <a:fillRef idx="0">
            <a:scrgbClr r="0" g="0" b="0"/>
          </a:fillRef>
          <a:effectRef idx="0">
            <a:scrgbClr r="0" g="0" b="0"/>
          </a:effectRef>
          <a:fontRef idx="minor">
            <a:schemeClr val="tx1"/>
          </a:fontRef>
        </p:style>
      </p:cxnSp>
      <p:sp>
        <p:nvSpPr>
          <p:cNvPr id="7" name="Speech Bubble: Rectangle with Corners Rounded 6" descr="A speech bubble with the text &quot;How much can I get&quot;, pointing from the final step of the online tool.">
            <a:extLst>
              <a:ext uri="{FF2B5EF4-FFF2-40B4-BE49-F238E27FC236}">
                <a16:creationId xmlns:a16="http://schemas.microsoft.com/office/drawing/2014/main" id="{79850B13-33E0-4388-97A1-35D29BC241D6}"/>
              </a:ext>
            </a:extLst>
          </p:cNvPr>
          <p:cNvSpPr/>
          <p:nvPr/>
        </p:nvSpPr>
        <p:spPr>
          <a:xfrm>
            <a:off x="8553789" y="4867735"/>
            <a:ext cx="1154484" cy="684617"/>
          </a:xfrm>
          <a:prstGeom prst="wedgeRoundRectCallout">
            <a:avLst>
              <a:gd name="adj1" fmla="val -41005"/>
              <a:gd name="adj2" fmla="val 95435"/>
              <a:gd name="adj3" fmla="val 16667"/>
            </a:avLst>
          </a:prstGeom>
          <a:solidFill>
            <a:srgbClr val="20204B"/>
          </a:solidFill>
          <a:ln>
            <a:solidFill>
              <a:srgbClr val="2020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sz="1200" dirty="0">
                <a:solidFill>
                  <a:prstClr val="white"/>
                </a:solidFill>
                <a:latin typeface="Arial Black" panose="020B0A04020102020204" pitchFamily="34" charset="0"/>
              </a:rPr>
              <a:t>Je peux </a:t>
            </a:r>
            <a:r>
              <a:rPr lang="fr-CA" sz="1200" dirty="0">
                <a:solidFill>
                  <a:prstClr val="white"/>
                </a:solidFill>
                <a:latin typeface="Arial Black" panose="020B0A04020102020204" pitchFamily="34" charset="0"/>
              </a:rPr>
              <a:t>obtenir</a:t>
            </a:r>
            <a:r>
              <a:rPr lang="en-CA" sz="1200" dirty="0">
                <a:solidFill>
                  <a:prstClr val="white"/>
                </a:solidFill>
                <a:latin typeface="Arial Black" panose="020B0A04020102020204" pitchFamily="34" charset="0"/>
              </a:rPr>
              <a:t> combien?</a:t>
            </a:r>
          </a:p>
        </p:txBody>
      </p:sp>
    </p:spTree>
    <p:extLst>
      <p:ext uri="{BB962C8B-B14F-4D97-AF65-F5344CB8AC3E}">
        <p14:creationId xmlns:p14="http://schemas.microsoft.com/office/powerpoint/2010/main" val="13059630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2A8AE0-1BF0-4CF2-BE2F-1182A746B791}"/>
              </a:ext>
            </a:extLst>
          </p:cNvPr>
          <p:cNvSpPr txBox="1">
            <a:spLocks/>
          </p:cNvSpPr>
          <p:nvPr/>
        </p:nvSpPr>
        <p:spPr bwMode="auto">
          <a:xfrm>
            <a:off x="792000" y="1239277"/>
            <a:ext cx="10972800" cy="640800"/>
          </a:xfrm>
          <a:prstGeom prst="rect">
            <a:avLst/>
          </a:prstGeom>
          <a:noFill/>
          <a:ln>
            <a:noFill/>
            <a:prstDash/>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spcFirstLastPara="0" vertOverflow="overflow" horzOverflow="overflow" vert="horz" wrap="square" lIns="91440" tIns="45720" rIns="91440" bIns="45720" numCol="1" spcCol="0" rtlCol="0" fromWordArt="0" anchor="b" anchorCtr="0" forceAA="0" compatLnSpc="1">
            <a:prstTxWarp prst="textNoShape">
              <a:avLst/>
            </a:prstTxWarp>
            <a:normAutofit/>
          </a:bodyPr>
          <a:lstStyle>
            <a:lvl1pPr algn="l" defTabSz="457200" rtl="0" eaLnBrk="0" fontAlgn="base" latinLnBrk="0" hangingPunct="0">
              <a:lnSpc>
                <a:spcPct val="90000"/>
              </a:lnSpc>
              <a:spcBef>
                <a:spcPct val="0"/>
              </a:spcBef>
              <a:spcAft>
                <a:spcPct val="0"/>
              </a:spcAft>
              <a:buNone/>
              <a:defRPr lang="en-US" sz="3600" b="0" i="0" kern="1200">
                <a:solidFill>
                  <a:srgbClr val="0082C9"/>
                </a:solidFill>
                <a:latin typeface="Century Gothic" pitchFamily="34" charset="0"/>
                <a:ea typeface="ヒラギノ角ゴ Pro W3" pitchFamily="126" charset="-128"/>
                <a:cs typeface="Century Gothic" pitchFamily="34" charset="0"/>
              </a:defRPr>
            </a:lvl1pPr>
            <a:lvl2pPr algn="l" defTabSz="457200" rtl="0" eaLnBrk="0" fontAlgn="base" hangingPunct="0">
              <a:spcBef>
                <a:spcPct val="0"/>
              </a:spcBef>
              <a:spcAft>
                <a:spcPct val="0"/>
              </a:spcAft>
              <a:defRPr sz="3600">
                <a:solidFill>
                  <a:srgbClr val="0064A5"/>
                </a:solidFill>
                <a:latin typeface="Century Gothic" charset="0"/>
                <a:ea typeface="ヒラギノ角ゴ Pro W3" pitchFamily="126" charset="-128"/>
                <a:cs typeface="Century Gothic" charset="0"/>
              </a:defRPr>
            </a:lvl2pPr>
            <a:lvl3pPr algn="l" defTabSz="457200" rtl="0" eaLnBrk="0" fontAlgn="base" hangingPunct="0">
              <a:spcBef>
                <a:spcPct val="0"/>
              </a:spcBef>
              <a:spcAft>
                <a:spcPct val="0"/>
              </a:spcAft>
              <a:defRPr sz="3600">
                <a:solidFill>
                  <a:srgbClr val="0064A5"/>
                </a:solidFill>
                <a:latin typeface="Century Gothic" charset="0"/>
                <a:ea typeface="ヒラギノ角ゴ Pro W3" pitchFamily="126" charset="-128"/>
                <a:cs typeface="Century Gothic" charset="0"/>
              </a:defRPr>
            </a:lvl3pPr>
            <a:lvl4pPr algn="l" defTabSz="457200" rtl="0" eaLnBrk="0" fontAlgn="base" hangingPunct="0">
              <a:spcBef>
                <a:spcPct val="0"/>
              </a:spcBef>
              <a:spcAft>
                <a:spcPct val="0"/>
              </a:spcAft>
              <a:defRPr sz="3600">
                <a:solidFill>
                  <a:srgbClr val="0064A5"/>
                </a:solidFill>
                <a:latin typeface="Century Gothic" charset="0"/>
                <a:ea typeface="ヒラギノ角ゴ Pro W3" pitchFamily="126" charset="-128"/>
                <a:cs typeface="Century Gothic" charset="0"/>
              </a:defRPr>
            </a:lvl4pPr>
            <a:lvl5pPr algn="l" defTabSz="457200" rtl="0" eaLnBrk="0" fontAlgn="base" hangingPunct="0">
              <a:spcBef>
                <a:spcPct val="0"/>
              </a:spcBef>
              <a:spcAft>
                <a:spcPct val="0"/>
              </a:spcAft>
              <a:defRPr sz="3600">
                <a:solidFill>
                  <a:srgbClr val="0064A5"/>
                </a:solidFill>
                <a:latin typeface="Century Gothic" charset="0"/>
                <a:ea typeface="ヒラギノ角ゴ Pro W3" pitchFamily="126" charset="-128"/>
                <a:cs typeface="Century Gothic" charset="0"/>
              </a:defRPr>
            </a:lvl5pPr>
            <a:lvl6pPr marL="457200" algn="ctr" defTabSz="457200" rtl="0" fontAlgn="base">
              <a:spcBef>
                <a:spcPct val="0"/>
              </a:spcBef>
              <a:spcAft>
                <a:spcPct val="0"/>
              </a:spcAft>
              <a:defRPr sz="3600">
                <a:solidFill>
                  <a:srgbClr val="0064A5"/>
                </a:solidFill>
                <a:latin typeface="Gill Sans Light" pitchFamily="126" charset="0"/>
                <a:ea typeface="ヒラギノ角ゴ Pro W3" pitchFamily="126" charset="-128"/>
              </a:defRPr>
            </a:lvl6pPr>
            <a:lvl7pPr marL="914400" algn="ctr" defTabSz="457200" rtl="0" fontAlgn="base">
              <a:spcBef>
                <a:spcPct val="0"/>
              </a:spcBef>
              <a:spcAft>
                <a:spcPct val="0"/>
              </a:spcAft>
              <a:defRPr sz="3600">
                <a:solidFill>
                  <a:srgbClr val="0064A5"/>
                </a:solidFill>
                <a:latin typeface="Gill Sans Light" pitchFamily="126" charset="0"/>
                <a:ea typeface="ヒラギノ角ゴ Pro W3" pitchFamily="126" charset="-128"/>
              </a:defRPr>
            </a:lvl7pPr>
            <a:lvl8pPr marL="1371600" algn="ctr" defTabSz="457200" rtl="0" fontAlgn="base">
              <a:spcBef>
                <a:spcPct val="0"/>
              </a:spcBef>
              <a:spcAft>
                <a:spcPct val="0"/>
              </a:spcAft>
              <a:defRPr sz="3600">
                <a:solidFill>
                  <a:srgbClr val="0064A5"/>
                </a:solidFill>
                <a:latin typeface="Gill Sans Light" pitchFamily="126" charset="0"/>
                <a:ea typeface="ヒラギノ角ゴ Pro W3" pitchFamily="126" charset="-128"/>
              </a:defRPr>
            </a:lvl8pPr>
            <a:lvl9pPr marL="1828800" algn="ctr" defTabSz="457200" rtl="0" fontAlgn="base">
              <a:spcBef>
                <a:spcPct val="0"/>
              </a:spcBef>
              <a:spcAft>
                <a:spcPct val="0"/>
              </a:spcAft>
              <a:defRPr sz="3600">
                <a:solidFill>
                  <a:srgbClr val="0064A5"/>
                </a:solidFill>
                <a:latin typeface="Gill Sans Light" pitchFamily="126" charset="0"/>
                <a:ea typeface="ヒラギノ角ゴ Pro W3" pitchFamily="126" charset="-128"/>
              </a:defRPr>
            </a:lvl9pPr>
          </a:lstStyle>
          <a:p>
            <a:pPr>
              <a:lnSpc>
                <a:spcPct val="100000"/>
              </a:lnSpc>
              <a:defRPr/>
            </a:pPr>
            <a:r>
              <a:rPr lang="en-CA" dirty="0">
                <a:solidFill>
                  <a:srgbClr val="20204B"/>
                </a:solidFill>
                <a:latin typeface="Arial Black" panose="020B0A04020102020204" pitchFamily="34" charset="0"/>
              </a:rPr>
              <a:t>Questions ?</a:t>
            </a:r>
          </a:p>
        </p:txBody>
      </p:sp>
      <p:grpSp>
        <p:nvGrpSpPr>
          <p:cNvPr id="7" name="Group 6">
            <a:extLst>
              <a:ext uri="{FF2B5EF4-FFF2-40B4-BE49-F238E27FC236}">
                <a16:creationId xmlns:a16="http://schemas.microsoft.com/office/drawing/2014/main" id="{F2B52A6D-460F-43F1-B80A-427B14273A02}"/>
              </a:ext>
            </a:extLst>
          </p:cNvPr>
          <p:cNvGrpSpPr/>
          <p:nvPr/>
        </p:nvGrpSpPr>
        <p:grpSpPr>
          <a:xfrm>
            <a:off x="2815604" y="2022878"/>
            <a:ext cx="6560792" cy="3863411"/>
            <a:chOff x="2815604" y="2022878"/>
            <a:chExt cx="6560792" cy="3863411"/>
          </a:xfrm>
        </p:grpSpPr>
        <p:pic>
          <p:nvPicPr>
            <p:cNvPr id="4" name="Picture 3">
              <a:extLst>
                <a:ext uri="{FF2B5EF4-FFF2-40B4-BE49-F238E27FC236}">
                  <a16:creationId xmlns:a16="http://schemas.microsoft.com/office/drawing/2014/main" id="{B45A0736-8C02-441A-9660-85E82C4B6EE6}"/>
                </a:ext>
              </a:extLst>
            </p:cNvPr>
            <p:cNvPicPr>
              <a:picLocks noChangeAspect="1"/>
            </p:cNvPicPr>
            <p:nvPr/>
          </p:nvPicPr>
          <p:blipFill>
            <a:blip r:embed="rId2"/>
            <a:srcRect/>
            <a:stretch/>
          </p:blipFill>
          <p:spPr>
            <a:xfrm>
              <a:off x="2815604" y="2022878"/>
              <a:ext cx="3090729" cy="3863411"/>
            </a:xfrm>
            <a:prstGeom prst="rect">
              <a:avLst/>
            </a:prstGeom>
          </p:spPr>
        </p:pic>
        <p:pic>
          <p:nvPicPr>
            <p:cNvPr id="5" name="Picture 4">
              <a:extLst>
                <a:ext uri="{FF2B5EF4-FFF2-40B4-BE49-F238E27FC236}">
                  <a16:creationId xmlns:a16="http://schemas.microsoft.com/office/drawing/2014/main" id="{2F00E354-061B-499F-A651-24F00946417F}"/>
                </a:ext>
              </a:extLst>
            </p:cNvPr>
            <p:cNvPicPr>
              <a:picLocks noChangeAspect="1"/>
            </p:cNvPicPr>
            <p:nvPr/>
          </p:nvPicPr>
          <p:blipFill>
            <a:blip r:embed="rId3"/>
            <a:srcRect/>
            <a:stretch/>
          </p:blipFill>
          <p:spPr>
            <a:xfrm>
              <a:off x="6285667" y="2022878"/>
              <a:ext cx="3090729" cy="3863411"/>
            </a:xfrm>
            <a:prstGeom prst="rect">
              <a:avLst/>
            </a:prstGeom>
          </p:spPr>
        </p:pic>
      </p:grpSp>
    </p:spTree>
    <p:extLst>
      <p:ext uri="{BB962C8B-B14F-4D97-AF65-F5344CB8AC3E}">
        <p14:creationId xmlns:p14="http://schemas.microsoft.com/office/powerpoint/2010/main" val="302019017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4148EAFF-5F7F-4406-BA9E-D3FA0177FC6C}"/>
              </a:ext>
            </a:extLst>
          </p:cNvPr>
          <p:cNvSpPr txBox="1">
            <a:spLocks/>
          </p:cNvSpPr>
          <p:nvPr/>
        </p:nvSpPr>
        <p:spPr bwMode="auto">
          <a:xfrm>
            <a:off x="792000" y="1249667"/>
            <a:ext cx="10972800" cy="640800"/>
          </a:xfrm>
          <a:prstGeom prst="rect">
            <a:avLst/>
          </a:prstGeom>
          <a:noFill/>
          <a:ln>
            <a:noFill/>
            <a:prstDash/>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spcFirstLastPara="0" vertOverflow="overflow" horzOverflow="overflow" vert="horz" wrap="square" lIns="91440" tIns="45720" rIns="91440" bIns="45720" numCol="1" spcCol="0" rtlCol="0" fromWordArt="0" anchor="b" anchorCtr="0" forceAA="0" compatLnSpc="1">
            <a:prstTxWarp prst="textNoShape">
              <a:avLst/>
            </a:prstTxWarp>
            <a:normAutofit/>
          </a:bodyPr>
          <a:lstStyle>
            <a:lvl1pPr algn="l" defTabSz="457200" rtl="0" eaLnBrk="0" fontAlgn="base" latinLnBrk="0" hangingPunct="0">
              <a:lnSpc>
                <a:spcPct val="90000"/>
              </a:lnSpc>
              <a:spcBef>
                <a:spcPct val="0"/>
              </a:spcBef>
              <a:spcAft>
                <a:spcPct val="0"/>
              </a:spcAft>
              <a:buNone/>
              <a:defRPr lang="en-US" sz="3600" b="0" i="0" kern="1200">
                <a:solidFill>
                  <a:srgbClr val="0082C9"/>
                </a:solidFill>
                <a:latin typeface="Century Gothic" pitchFamily="34" charset="0"/>
                <a:ea typeface="ヒラギノ角ゴ Pro W3" pitchFamily="126" charset="-128"/>
                <a:cs typeface="Century Gothic" pitchFamily="34" charset="0"/>
              </a:defRPr>
            </a:lvl1pPr>
            <a:lvl2pPr algn="l" defTabSz="457200" rtl="0" eaLnBrk="0" fontAlgn="base" hangingPunct="0">
              <a:spcBef>
                <a:spcPct val="0"/>
              </a:spcBef>
              <a:spcAft>
                <a:spcPct val="0"/>
              </a:spcAft>
              <a:defRPr sz="3600">
                <a:solidFill>
                  <a:srgbClr val="0064A5"/>
                </a:solidFill>
                <a:latin typeface="Century Gothic" charset="0"/>
                <a:ea typeface="ヒラギノ角ゴ Pro W3" pitchFamily="126" charset="-128"/>
                <a:cs typeface="Century Gothic" charset="0"/>
              </a:defRPr>
            </a:lvl2pPr>
            <a:lvl3pPr algn="l" defTabSz="457200" rtl="0" eaLnBrk="0" fontAlgn="base" hangingPunct="0">
              <a:spcBef>
                <a:spcPct val="0"/>
              </a:spcBef>
              <a:spcAft>
                <a:spcPct val="0"/>
              </a:spcAft>
              <a:defRPr sz="3600">
                <a:solidFill>
                  <a:srgbClr val="0064A5"/>
                </a:solidFill>
                <a:latin typeface="Century Gothic" charset="0"/>
                <a:ea typeface="ヒラギノ角ゴ Pro W3" pitchFamily="126" charset="-128"/>
                <a:cs typeface="Century Gothic" charset="0"/>
              </a:defRPr>
            </a:lvl3pPr>
            <a:lvl4pPr algn="l" defTabSz="457200" rtl="0" eaLnBrk="0" fontAlgn="base" hangingPunct="0">
              <a:spcBef>
                <a:spcPct val="0"/>
              </a:spcBef>
              <a:spcAft>
                <a:spcPct val="0"/>
              </a:spcAft>
              <a:defRPr sz="3600">
                <a:solidFill>
                  <a:srgbClr val="0064A5"/>
                </a:solidFill>
                <a:latin typeface="Century Gothic" charset="0"/>
                <a:ea typeface="ヒラギノ角ゴ Pro W3" pitchFamily="126" charset="-128"/>
                <a:cs typeface="Century Gothic" charset="0"/>
              </a:defRPr>
            </a:lvl4pPr>
            <a:lvl5pPr algn="l" defTabSz="457200" rtl="0" eaLnBrk="0" fontAlgn="base" hangingPunct="0">
              <a:spcBef>
                <a:spcPct val="0"/>
              </a:spcBef>
              <a:spcAft>
                <a:spcPct val="0"/>
              </a:spcAft>
              <a:defRPr sz="3600">
                <a:solidFill>
                  <a:srgbClr val="0064A5"/>
                </a:solidFill>
                <a:latin typeface="Century Gothic" charset="0"/>
                <a:ea typeface="ヒラギノ角ゴ Pro W3" pitchFamily="126" charset="-128"/>
                <a:cs typeface="Century Gothic" charset="0"/>
              </a:defRPr>
            </a:lvl5pPr>
            <a:lvl6pPr marL="457200" algn="ctr" defTabSz="457200" rtl="0" fontAlgn="base">
              <a:spcBef>
                <a:spcPct val="0"/>
              </a:spcBef>
              <a:spcAft>
                <a:spcPct val="0"/>
              </a:spcAft>
              <a:defRPr sz="3600">
                <a:solidFill>
                  <a:srgbClr val="0064A5"/>
                </a:solidFill>
                <a:latin typeface="Gill Sans Light" pitchFamily="126" charset="0"/>
                <a:ea typeface="ヒラギノ角ゴ Pro W3" pitchFamily="126" charset="-128"/>
              </a:defRPr>
            </a:lvl6pPr>
            <a:lvl7pPr marL="914400" algn="ctr" defTabSz="457200" rtl="0" fontAlgn="base">
              <a:spcBef>
                <a:spcPct val="0"/>
              </a:spcBef>
              <a:spcAft>
                <a:spcPct val="0"/>
              </a:spcAft>
              <a:defRPr sz="3600">
                <a:solidFill>
                  <a:srgbClr val="0064A5"/>
                </a:solidFill>
                <a:latin typeface="Gill Sans Light" pitchFamily="126" charset="0"/>
                <a:ea typeface="ヒラギノ角ゴ Pro W3" pitchFamily="126" charset="-128"/>
              </a:defRPr>
            </a:lvl7pPr>
            <a:lvl8pPr marL="1371600" algn="ctr" defTabSz="457200" rtl="0" fontAlgn="base">
              <a:spcBef>
                <a:spcPct val="0"/>
              </a:spcBef>
              <a:spcAft>
                <a:spcPct val="0"/>
              </a:spcAft>
              <a:defRPr sz="3600">
                <a:solidFill>
                  <a:srgbClr val="0064A5"/>
                </a:solidFill>
                <a:latin typeface="Gill Sans Light" pitchFamily="126" charset="0"/>
                <a:ea typeface="ヒラギノ角ゴ Pro W3" pitchFamily="126" charset="-128"/>
              </a:defRPr>
            </a:lvl8pPr>
            <a:lvl9pPr marL="1828800" algn="ctr" defTabSz="457200" rtl="0" fontAlgn="base">
              <a:spcBef>
                <a:spcPct val="0"/>
              </a:spcBef>
              <a:spcAft>
                <a:spcPct val="0"/>
              </a:spcAft>
              <a:defRPr sz="3600">
                <a:solidFill>
                  <a:srgbClr val="0064A5"/>
                </a:solidFill>
                <a:latin typeface="Gill Sans Light" pitchFamily="126" charset="0"/>
                <a:ea typeface="ヒラギノ角ゴ Pro W3" pitchFamily="126" charset="-128"/>
              </a:defRPr>
            </a:lvl9pPr>
          </a:lstStyle>
          <a:p>
            <a:pPr>
              <a:lnSpc>
                <a:spcPct val="100000"/>
              </a:lnSpc>
              <a:defRPr/>
            </a:pPr>
            <a:r>
              <a:rPr lang="en-CA" dirty="0">
                <a:solidFill>
                  <a:srgbClr val="20204B"/>
                </a:solidFill>
                <a:latin typeface="Arial Black" panose="020B0A04020102020204" pitchFamily="34" charset="0"/>
              </a:rPr>
              <a:t>Avis</a:t>
            </a:r>
          </a:p>
        </p:txBody>
      </p:sp>
      <p:sp>
        <p:nvSpPr>
          <p:cNvPr id="4" name="TextBox 3">
            <a:extLst>
              <a:ext uri="{FF2B5EF4-FFF2-40B4-BE49-F238E27FC236}">
                <a16:creationId xmlns:a16="http://schemas.microsoft.com/office/drawing/2014/main" id="{05476F9A-C45A-4B53-B94B-D4530C77F31E}"/>
              </a:ext>
            </a:extLst>
          </p:cNvPr>
          <p:cNvSpPr txBox="1"/>
          <p:nvPr/>
        </p:nvSpPr>
        <p:spPr>
          <a:xfrm>
            <a:off x="792000" y="2034000"/>
            <a:ext cx="9484454" cy="1708160"/>
          </a:xfrm>
          <a:prstGeom prst="rect">
            <a:avLst/>
          </a:prstGeom>
          <a:noFill/>
        </p:spPr>
        <p:txBody>
          <a:bodyPr wrap="square">
            <a:spAutoFit/>
          </a:bodyPr>
          <a:lstStyle/>
          <a:p>
            <a:pPr algn="l"/>
            <a:r>
              <a:rPr lang="fr-FR" sz="1500" b="0" i="0" dirty="0">
                <a:solidFill>
                  <a:srgbClr val="242424"/>
                </a:solidFill>
                <a:effectLst/>
                <a:latin typeface="Arial" panose="020B0604020202020204" pitchFamily="34" charset="0"/>
                <a:cs typeface="Arial" panose="020B0604020202020204" pitchFamily="34" charset="0"/>
              </a:rPr>
              <a:t>Cette présentation a été créée par l'Agence du revenu du Canada et Santé Canada dans le but d'offrir aux professionnels de la santé buccale, des informations à propos de la Prestation dentaire canadienne </a:t>
            </a:r>
            <a:r>
              <a:rPr lang="en-CA" sz="1500" dirty="0">
                <a:solidFill>
                  <a:srgbClr val="242424"/>
                </a:solidFill>
                <a:latin typeface="Arial" panose="020B0604020202020204" pitchFamily="34" charset="0"/>
                <a:cs typeface="Arial" panose="020B0604020202020204" pitchFamily="34" charset="0"/>
              </a:rPr>
              <a:t>provisoire</a:t>
            </a:r>
            <a:r>
              <a:rPr lang="fr-FR" sz="1500" dirty="0">
                <a:solidFill>
                  <a:srgbClr val="242424"/>
                </a:solidFill>
                <a:latin typeface="Arial" panose="020B0604020202020204" pitchFamily="34" charset="0"/>
                <a:cs typeface="Arial" panose="020B0604020202020204" pitchFamily="34" charset="0"/>
              </a:rPr>
              <a:t>, </a:t>
            </a:r>
            <a:r>
              <a:rPr lang="fr-FR" sz="1500" b="0" i="0" dirty="0">
                <a:solidFill>
                  <a:srgbClr val="242424"/>
                </a:solidFill>
                <a:effectLst/>
                <a:latin typeface="Arial" panose="020B0604020202020204" pitchFamily="34" charset="0"/>
                <a:cs typeface="Arial" panose="020B0604020202020204" pitchFamily="34" charset="0"/>
              </a:rPr>
              <a:t>le 29 novembre 2022. L'information partagée dans cette présentation peut être </a:t>
            </a:r>
            <a:r>
              <a:rPr lang="fr-FR" sz="1500" i="0" dirty="0">
                <a:solidFill>
                  <a:srgbClr val="242424"/>
                </a:solidFill>
                <a:effectLst/>
                <a:latin typeface="Arial" panose="020B0604020202020204" pitchFamily="34" charset="0"/>
                <a:cs typeface="Arial" panose="020B0604020202020204" pitchFamily="34" charset="0"/>
              </a:rPr>
              <a:t>trouvée au </a:t>
            </a:r>
            <a:r>
              <a:rPr kumimoji="0" lang="fr-FR" sz="1500" b="1" i="0" u="none" strike="noStrike" cap="none" normalizeH="0" baseline="0" noProof="0" dirty="0">
                <a:ln>
                  <a:noFill/>
                </a:ln>
                <a:solidFill>
                  <a:schemeClr val="tx1"/>
                </a:solidFill>
                <a:uLnTx/>
                <a:uFillTx/>
                <a:latin typeface="Arial" panose="020B0604020202020204" pitchFamily="34" charset="0"/>
                <a:cs typeface="Arial" panose="020B0604020202020204" pitchFamily="34" charset="0"/>
              </a:rPr>
              <a:t>Canada.ca/dentaire</a:t>
            </a:r>
            <a:r>
              <a:rPr lang="fr-FR" sz="1500" i="0" dirty="0">
                <a:solidFill>
                  <a:srgbClr val="242424"/>
                </a:solidFill>
                <a:effectLst/>
                <a:latin typeface="Arial" panose="020B0604020202020204" pitchFamily="34" charset="0"/>
                <a:cs typeface="Arial" panose="020B0604020202020204" pitchFamily="34" charset="0"/>
              </a:rPr>
              <a:t>. </a:t>
            </a:r>
            <a:r>
              <a:rPr lang="fr-FR" sz="1500" b="0" i="0" dirty="0">
                <a:solidFill>
                  <a:srgbClr val="242424"/>
                </a:solidFill>
                <a:effectLst/>
                <a:latin typeface="Arial" panose="020B0604020202020204" pitchFamily="34" charset="0"/>
                <a:cs typeface="Arial" panose="020B0604020202020204" pitchFamily="34" charset="0"/>
              </a:rPr>
              <a:t>Veuillez visiter </a:t>
            </a:r>
            <a:r>
              <a:rPr kumimoji="0" lang="fr-FR" sz="1500" b="1" i="0" u="none" strike="noStrike" cap="none" normalizeH="0" baseline="0" noProof="0" dirty="0">
                <a:ln>
                  <a:noFill/>
                </a:ln>
                <a:solidFill>
                  <a:schemeClr val="tx1"/>
                </a:solidFill>
                <a:uLnTx/>
                <a:uFillTx/>
                <a:latin typeface="Arial" panose="020B0604020202020204" pitchFamily="34" charset="0"/>
                <a:cs typeface="Arial" panose="020B0604020202020204" pitchFamily="34" charset="0"/>
              </a:rPr>
              <a:t>Canada.ca/dentaire</a:t>
            </a:r>
            <a:r>
              <a:rPr lang="fr-FR" sz="1500" b="0" i="0" dirty="0">
                <a:solidFill>
                  <a:srgbClr val="242424"/>
                </a:solidFill>
                <a:effectLst/>
                <a:latin typeface="Arial" panose="020B0604020202020204" pitchFamily="34" charset="0"/>
                <a:cs typeface="Arial" panose="020B0604020202020204" pitchFamily="34" charset="0"/>
              </a:rPr>
              <a:t> pour l'information la plus récente.</a:t>
            </a:r>
          </a:p>
          <a:p>
            <a:pPr algn="l"/>
            <a:endParaRPr lang="fr-FR" sz="1500" b="0" i="0" dirty="0">
              <a:solidFill>
                <a:srgbClr val="242424"/>
              </a:solidFill>
              <a:effectLst/>
              <a:latin typeface="Arial" panose="020B0604020202020204" pitchFamily="34" charset="0"/>
              <a:cs typeface="Arial" panose="020B0604020202020204" pitchFamily="34" charset="0"/>
            </a:endParaRPr>
          </a:p>
          <a:p>
            <a:pPr algn="l"/>
            <a:r>
              <a:rPr lang="fr-FR" sz="1500" b="0" i="0" dirty="0">
                <a:solidFill>
                  <a:srgbClr val="242424"/>
                </a:solidFill>
                <a:effectLst/>
                <a:latin typeface="Arial" panose="020B0604020202020204" pitchFamily="34" charset="0"/>
                <a:cs typeface="Arial" panose="020B0604020202020204" pitchFamily="34" charset="0"/>
              </a:rPr>
              <a:t>À moins d'avis contraire, vous ne devez pas reproduire cette présentation, en tout ou en partie, pour des fins de redistribution sans permission écrite préalable de l'Agence du revenu du Canada ou de Santé Canada</a:t>
            </a:r>
          </a:p>
        </p:txBody>
      </p:sp>
    </p:spTree>
    <p:extLst>
      <p:ext uri="{BB962C8B-B14F-4D97-AF65-F5344CB8AC3E}">
        <p14:creationId xmlns:p14="http://schemas.microsoft.com/office/powerpoint/2010/main" val="108116194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BEE8ED6A-86E3-4C94-BE65-EBE3F8498E0C}"/>
              </a:ext>
            </a:extLst>
          </p:cNvPr>
          <p:cNvSpPr txBox="1">
            <a:spLocks/>
          </p:cNvSpPr>
          <p:nvPr/>
        </p:nvSpPr>
        <p:spPr bwMode="auto">
          <a:xfrm>
            <a:off x="792000" y="1188000"/>
            <a:ext cx="10972800" cy="694227"/>
          </a:xfrm>
          <a:prstGeom prst="rect">
            <a:avLst/>
          </a:prstGeom>
          <a:noFill/>
          <a:ln>
            <a:noFill/>
            <a:prstDash/>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spcFirstLastPara="0" vertOverflow="overflow" horzOverflow="overflow" vert="horz" wrap="square" lIns="91440" tIns="45720" rIns="91440" bIns="45720" numCol="1" spcCol="0" rtlCol="0" fromWordArt="0" anchor="b" anchorCtr="0" forceAA="0" compatLnSpc="1">
            <a:prstTxWarp prst="textNoShape">
              <a:avLst/>
            </a:prstTxWarp>
            <a:normAutofit/>
          </a:bodyPr>
          <a:lstStyle>
            <a:lvl1pPr algn="l" defTabSz="457200" rtl="0" eaLnBrk="0" fontAlgn="base" latinLnBrk="0" hangingPunct="0">
              <a:lnSpc>
                <a:spcPct val="90000"/>
              </a:lnSpc>
              <a:spcBef>
                <a:spcPct val="0"/>
              </a:spcBef>
              <a:spcAft>
                <a:spcPct val="0"/>
              </a:spcAft>
              <a:buNone/>
              <a:defRPr lang="en-US" sz="3600" b="0" i="0" kern="1200">
                <a:solidFill>
                  <a:srgbClr val="0082C9"/>
                </a:solidFill>
                <a:latin typeface="Century Gothic" pitchFamily="34" charset="0"/>
                <a:ea typeface="ヒラギノ角ゴ Pro W3" pitchFamily="126" charset="-128"/>
                <a:cs typeface="Century Gothic" pitchFamily="34" charset="0"/>
              </a:defRPr>
            </a:lvl1pPr>
            <a:lvl2pPr algn="l" defTabSz="457200" rtl="0" eaLnBrk="0" fontAlgn="base" hangingPunct="0">
              <a:spcBef>
                <a:spcPct val="0"/>
              </a:spcBef>
              <a:spcAft>
                <a:spcPct val="0"/>
              </a:spcAft>
              <a:defRPr sz="3600">
                <a:solidFill>
                  <a:srgbClr val="0064A5"/>
                </a:solidFill>
                <a:latin typeface="Century Gothic" charset="0"/>
                <a:ea typeface="ヒラギノ角ゴ Pro W3" pitchFamily="126" charset="-128"/>
                <a:cs typeface="Century Gothic" charset="0"/>
              </a:defRPr>
            </a:lvl2pPr>
            <a:lvl3pPr algn="l" defTabSz="457200" rtl="0" eaLnBrk="0" fontAlgn="base" hangingPunct="0">
              <a:spcBef>
                <a:spcPct val="0"/>
              </a:spcBef>
              <a:spcAft>
                <a:spcPct val="0"/>
              </a:spcAft>
              <a:defRPr sz="3600">
                <a:solidFill>
                  <a:srgbClr val="0064A5"/>
                </a:solidFill>
                <a:latin typeface="Century Gothic" charset="0"/>
                <a:ea typeface="ヒラギノ角ゴ Pro W3" pitchFamily="126" charset="-128"/>
                <a:cs typeface="Century Gothic" charset="0"/>
              </a:defRPr>
            </a:lvl3pPr>
            <a:lvl4pPr algn="l" defTabSz="457200" rtl="0" eaLnBrk="0" fontAlgn="base" hangingPunct="0">
              <a:spcBef>
                <a:spcPct val="0"/>
              </a:spcBef>
              <a:spcAft>
                <a:spcPct val="0"/>
              </a:spcAft>
              <a:defRPr sz="3600">
                <a:solidFill>
                  <a:srgbClr val="0064A5"/>
                </a:solidFill>
                <a:latin typeface="Century Gothic" charset="0"/>
                <a:ea typeface="ヒラギノ角ゴ Pro W3" pitchFamily="126" charset="-128"/>
                <a:cs typeface="Century Gothic" charset="0"/>
              </a:defRPr>
            </a:lvl4pPr>
            <a:lvl5pPr algn="l" defTabSz="457200" rtl="0" eaLnBrk="0" fontAlgn="base" hangingPunct="0">
              <a:spcBef>
                <a:spcPct val="0"/>
              </a:spcBef>
              <a:spcAft>
                <a:spcPct val="0"/>
              </a:spcAft>
              <a:defRPr sz="3600">
                <a:solidFill>
                  <a:srgbClr val="0064A5"/>
                </a:solidFill>
                <a:latin typeface="Century Gothic" charset="0"/>
                <a:ea typeface="ヒラギノ角ゴ Pro W3" pitchFamily="126" charset="-128"/>
                <a:cs typeface="Century Gothic" charset="0"/>
              </a:defRPr>
            </a:lvl5pPr>
            <a:lvl6pPr marL="457200" algn="ctr" defTabSz="457200" rtl="0" fontAlgn="base">
              <a:spcBef>
                <a:spcPct val="0"/>
              </a:spcBef>
              <a:spcAft>
                <a:spcPct val="0"/>
              </a:spcAft>
              <a:defRPr sz="3600">
                <a:solidFill>
                  <a:srgbClr val="0064A5"/>
                </a:solidFill>
                <a:latin typeface="Gill Sans Light" pitchFamily="126" charset="0"/>
                <a:ea typeface="ヒラギノ角ゴ Pro W3" pitchFamily="126" charset="-128"/>
              </a:defRPr>
            </a:lvl6pPr>
            <a:lvl7pPr marL="914400" algn="ctr" defTabSz="457200" rtl="0" fontAlgn="base">
              <a:spcBef>
                <a:spcPct val="0"/>
              </a:spcBef>
              <a:spcAft>
                <a:spcPct val="0"/>
              </a:spcAft>
              <a:defRPr sz="3600">
                <a:solidFill>
                  <a:srgbClr val="0064A5"/>
                </a:solidFill>
                <a:latin typeface="Gill Sans Light" pitchFamily="126" charset="0"/>
                <a:ea typeface="ヒラギノ角ゴ Pro W3" pitchFamily="126" charset="-128"/>
              </a:defRPr>
            </a:lvl7pPr>
            <a:lvl8pPr marL="1371600" algn="ctr" defTabSz="457200" rtl="0" fontAlgn="base">
              <a:spcBef>
                <a:spcPct val="0"/>
              </a:spcBef>
              <a:spcAft>
                <a:spcPct val="0"/>
              </a:spcAft>
              <a:defRPr sz="3600">
                <a:solidFill>
                  <a:srgbClr val="0064A5"/>
                </a:solidFill>
                <a:latin typeface="Gill Sans Light" pitchFamily="126" charset="0"/>
                <a:ea typeface="ヒラギノ角ゴ Pro W3" pitchFamily="126" charset="-128"/>
              </a:defRPr>
            </a:lvl8pPr>
            <a:lvl9pPr marL="1828800" algn="ctr" defTabSz="457200" rtl="0" fontAlgn="base">
              <a:spcBef>
                <a:spcPct val="0"/>
              </a:spcBef>
              <a:spcAft>
                <a:spcPct val="0"/>
              </a:spcAft>
              <a:defRPr sz="3600">
                <a:solidFill>
                  <a:srgbClr val="0064A5"/>
                </a:solidFill>
                <a:latin typeface="Gill Sans Light" pitchFamily="126" charset="0"/>
                <a:ea typeface="ヒラギノ角ゴ Pro W3" pitchFamily="126" charset="-128"/>
              </a:defRPr>
            </a:lvl9pPr>
          </a:lstStyle>
          <a:p>
            <a:pPr marL="0" marR="0" lvl="0" indent="0" algn="l" defTabSz="457200" rtl="0" eaLnBrk="0" fontAlgn="base" latinLnBrk="0" hangingPunct="0">
              <a:lnSpc>
                <a:spcPct val="100000"/>
              </a:lnSpc>
              <a:spcBef>
                <a:spcPct val="0"/>
              </a:spcBef>
              <a:spcAft>
                <a:spcPct val="0"/>
              </a:spcAft>
              <a:buClrTx/>
              <a:buSzTx/>
              <a:buFontTx/>
              <a:buNone/>
              <a:tabLst/>
              <a:defRPr/>
            </a:pPr>
            <a:r>
              <a:rPr kumimoji="0" lang="fr-CA" b="0" i="0" u="none" strike="noStrike" cap="none" normalizeH="0" baseline="0" noProof="0" dirty="0">
                <a:ln>
                  <a:noFill/>
                </a:ln>
                <a:solidFill>
                  <a:srgbClr val="20204B"/>
                </a:solidFill>
                <a:uLnTx/>
                <a:uFillTx/>
                <a:latin typeface="Arial Black" panose="020B0A04020102020204" pitchFamily="34" charset="0"/>
              </a:rPr>
              <a:t>Prestation dentaire canadienne</a:t>
            </a:r>
          </a:p>
        </p:txBody>
      </p:sp>
      <p:sp>
        <p:nvSpPr>
          <p:cNvPr id="5" name="Content Placeholder 2">
            <a:extLst>
              <a:ext uri="{FF2B5EF4-FFF2-40B4-BE49-F238E27FC236}">
                <a16:creationId xmlns:a16="http://schemas.microsoft.com/office/drawing/2014/main" id="{D4A61244-A609-442F-A80D-E8A0F9E8B27E}"/>
              </a:ext>
            </a:extLst>
          </p:cNvPr>
          <p:cNvSpPr txBox="1">
            <a:spLocks/>
          </p:cNvSpPr>
          <p:nvPr/>
        </p:nvSpPr>
        <p:spPr bwMode="auto">
          <a:xfrm>
            <a:off x="792000" y="2034000"/>
            <a:ext cx="10960100" cy="35463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defTabSz="457200" rtl="0" eaLnBrk="0" fontAlgn="base" hangingPunct="0">
              <a:spcBef>
                <a:spcPct val="20000"/>
              </a:spcBef>
              <a:spcAft>
                <a:spcPct val="0"/>
              </a:spcAft>
              <a:buClr>
                <a:srgbClr val="0082C9"/>
              </a:buClr>
              <a:buFont typeface="Arial"/>
              <a:buChar char="•"/>
              <a:defRPr lang="en-CA" sz="2600" b="0" i="0" kern="1200">
                <a:solidFill>
                  <a:srgbClr val="595959"/>
                </a:solidFill>
                <a:latin typeface="Century Gothic" pitchFamily="34" charset="0"/>
                <a:ea typeface="ヒラギノ角ゴ Pro W3" pitchFamily="126" charset="-128"/>
                <a:cs typeface="Century Gothic" pitchFamily="34" charset="0"/>
              </a:defRPr>
            </a:lvl1pPr>
            <a:lvl2pPr marL="742950" indent="-285750" algn="l" defTabSz="457200" rtl="0" eaLnBrk="0" fontAlgn="base" hangingPunct="0">
              <a:spcBef>
                <a:spcPct val="20000"/>
              </a:spcBef>
              <a:spcAft>
                <a:spcPct val="0"/>
              </a:spcAft>
              <a:buClr>
                <a:srgbClr val="0082C9"/>
              </a:buClr>
              <a:buFont typeface="Arial"/>
              <a:buChar char="•"/>
              <a:defRPr lang="en-CA" sz="2400" b="0" i="0" kern="1200">
                <a:solidFill>
                  <a:srgbClr val="595959"/>
                </a:solidFill>
                <a:latin typeface="Century Gothic" pitchFamily="34" charset="0"/>
                <a:ea typeface="ヒラギノ角ゴ Pro W3" pitchFamily="126" charset="-128"/>
                <a:cs typeface="Century Gothic" pitchFamily="34" charset="0"/>
              </a:defRPr>
            </a:lvl2pPr>
            <a:lvl3pPr marL="1143000" indent="-228600" algn="l" defTabSz="457200" rtl="0" eaLnBrk="0" fontAlgn="base" hangingPunct="0">
              <a:spcBef>
                <a:spcPct val="20000"/>
              </a:spcBef>
              <a:spcAft>
                <a:spcPct val="0"/>
              </a:spcAft>
              <a:buClr>
                <a:srgbClr val="0082C9"/>
              </a:buClr>
              <a:buFont typeface="Arial"/>
              <a:buChar char="•"/>
              <a:defRPr lang="en-CA" sz="2200" b="0" i="0" kern="1200">
                <a:solidFill>
                  <a:srgbClr val="595959"/>
                </a:solidFill>
                <a:latin typeface="Century Gothic" pitchFamily="34" charset="0"/>
                <a:ea typeface="ヒラギノ角ゴ Pro W3" pitchFamily="126" charset="-128"/>
                <a:cs typeface="Century Gothic" pitchFamily="34" charset="0"/>
              </a:defRPr>
            </a:lvl3pPr>
            <a:lvl4pPr marL="1600200" indent="-228600" algn="l" defTabSz="457200" rtl="0" eaLnBrk="0" fontAlgn="base" hangingPunct="0">
              <a:spcBef>
                <a:spcPct val="20000"/>
              </a:spcBef>
              <a:spcAft>
                <a:spcPct val="0"/>
              </a:spcAft>
              <a:buClr>
                <a:srgbClr val="0082C9"/>
              </a:buClr>
              <a:buFont typeface="Arial"/>
              <a:buChar char="•"/>
              <a:defRPr lang="en-CA" sz="2000" b="0" i="0" kern="1200">
                <a:solidFill>
                  <a:srgbClr val="595959"/>
                </a:solidFill>
                <a:latin typeface="Century Gothic" pitchFamily="34" charset="0"/>
                <a:ea typeface="ヒラギノ角ゴ Pro W3" pitchFamily="126" charset="-128"/>
                <a:cs typeface="Century Gothic" pitchFamily="34" charset="0"/>
              </a:defRPr>
            </a:lvl4pPr>
            <a:lvl5pPr marL="2057400" indent="-228600" algn="l" defTabSz="457200" rtl="0" eaLnBrk="0" fontAlgn="base" hangingPunct="0">
              <a:spcBef>
                <a:spcPct val="20000"/>
              </a:spcBef>
              <a:spcAft>
                <a:spcPct val="0"/>
              </a:spcAft>
              <a:buClr>
                <a:srgbClr val="0082C9"/>
              </a:buClr>
              <a:buFont typeface="Arial"/>
              <a:buChar char="•"/>
              <a:defRPr lang="en-US" sz="1800" b="0" i="0" kern="1200">
                <a:solidFill>
                  <a:srgbClr val="595959"/>
                </a:solidFill>
                <a:latin typeface="Century Gothic" pitchFamily="34" charset="0"/>
                <a:ea typeface="ヒラギノ角ゴ Pro W3" pitchFamily="126" charset="-128"/>
                <a:cs typeface="Century Gothic" pitchFamily="34"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marR="0" lvl="0" indent="0" algn="l" defTabSz="457200" rtl="0" eaLnBrk="0" fontAlgn="base" latinLnBrk="0" hangingPunct="0">
              <a:lnSpc>
                <a:spcPct val="100000"/>
              </a:lnSpc>
              <a:spcBef>
                <a:spcPct val="20000"/>
              </a:spcBef>
              <a:spcAft>
                <a:spcPct val="0"/>
              </a:spcAft>
              <a:buClr>
                <a:srgbClr val="0082C9"/>
              </a:buClr>
              <a:buSzTx/>
              <a:buFont typeface="Arial"/>
              <a:buNone/>
              <a:tabLst/>
              <a:defRPr/>
            </a:pPr>
            <a:r>
              <a:rPr kumimoji="0" lang="fr-CA" sz="1500" b="0" i="0" u="none" strike="noStrike" cap="none" normalizeH="0" baseline="0" noProof="0" dirty="0">
                <a:ln>
                  <a:noFill/>
                </a:ln>
                <a:solidFill>
                  <a:schemeClr val="tx1"/>
                </a:solidFill>
                <a:uLnTx/>
                <a:uFillTx/>
                <a:latin typeface="Arial" panose="020B0604020202020204" pitchFamily="34" charset="0"/>
                <a:cs typeface="Arial" panose="020B0604020202020204" pitchFamily="34" charset="0"/>
              </a:rPr>
              <a:t>La</a:t>
            </a:r>
            <a:r>
              <a:rPr kumimoji="0" lang="fr-CA" sz="1500" b="1" i="0" u="none" strike="noStrike" cap="none" normalizeH="0" baseline="0" noProof="0" dirty="0">
                <a:ln>
                  <a:noFill/>
                </a:ln>
                <a:solidFill>
                  <a:schemeClr val="tx1"/>
                </a:solidFill>
                <a:uLnTx/>
                <a:uFillTx/>
                <a:latin typeface="Arial" panose="020B0604020202020204" pitchFamily="34" charset="0"/>
                <a:cs typeface="Arial" panose="020B0604020202020204" pitchFamily="34" charset="0"/>
              </a:rPr>
              <a:t> prestation dentaire canadienne</a:t>
            </a:r>
            <a:r>
              <a:rPr kumimoji="0" lang="fr-CA" sz="1500" b="0" i="0" u="none" strike="noStrike" cap="none" normalizeH="0" baseline="0" noProof="0" dirty="0">
                <a:ln>
                  <a:noFill/>
                </a:ln>
                <a:solidFill>
                  <a:schemeClr val="tx1"/>
                </a:solidFill>
                <a:uLnTx/>
                <a:uFillTx/>
                <a:latin typeface="Arial" panose="020B0604020202020204" pitchFamily="34" charset="0"/>
                <a:cs typeface="Arial" panose="020B0604020202020204" pitchFamily="34" charset="0"/>
              </a:rPr>
              <a:t> provisoire est libre d’impôt. Le</a:t>
            </a:r>
            <a:r>
              <a:rPr kumimoji="0" lang="fr-CA" sz="1500" b="1" i="0" u="none" strike="noStrike" cap="none" normalizeH="0" baseline="0" noProof="0" dirty="0">
                <a:ln>
                  <a:noFill/>
                </a:ln>
                <a:solidFill>
                  <a:schemeClr val="tx1"/>
                </a:solidFill>
                <a:uLnTx/>
                <a:uFillTx/>
                <a:latin typeface="Arial" panose="020B0604020202020204" pitchFamily="34" charset="0"/>
                <a:cs typeface="Arial" panose="020B0604020202020204" pitchFamily="34" charset="0"/>
              </a:rPr>
              <a:t> paiement anticipé</a:t>
            </a:r>
            <a:r>
              <a:rPr kumimoji="0" lang="fr-CA" sz="1500" b="0" i="0" u="none" strike="noStrike" cap="none" normalizeH="0" baseline="0" noProof="0" dirty="0">
                <a:ln>
                  <a:noFill/>
                </a:ln>
                <a:solidFill>
                  <a:schemeClr val="tx1"/>
                </a:solidFill>
                <a:uLnTx/>
                <a:uFillTx/>
                <a:latin typeface="Arial" panose="020B0604020202020204" pitchFamily="34" charset="0"/>
                <a:cs typeface="Arial" panose="020B0604020202020204" pitchFamily="34" charset="0"/>
              </a:rPr>
              <a:t> fournit un soutien financier aux familles admissibles pour obtenir des soins de santé bucco-dentaire pour leurs enfants de moins de 12 ans. </a:t>
            </a:r>
          </a:p>
          <a:p>
            <a:pPr marL="342900" marR="0" lvl="0" indent="-342900" algn="l" defTabSz="457200" rtl="0" eaLnBrk="0" fontAlgn="base" latinLnBrk="0" hangingPunct="0">
              <a:lnSpc>
                <a:spcPct val="100000"/>
              </a:lnSpc>
              <a:spcBef>
                <a:spcPct val="20000"/>
              </a:spcBef>
              <a:spcAft>
                <a:spcPct val="0"/>
              </a:spcAft>
              <a:buClr>
                <a:srgbClr val="0082C9"/>
              </a:buClr>
              <a:buSzTx/>
              <a:buFont typeface="Arial"/>
              <a:buChar char="•"/>
              <a:tabLst/>
              <a:defRPr/>
            </a:pPr>
            <a:endParaRPr kumimoji="0" lang="en-CA" sz="1500" b="0" i="0" u="none" strike="noStrike" kern="1200" cap="none" spc="0" normalizeH="0" baseline="0" noProof="0" dirty="0">
              <a:ln>
                <a:noFill/>
              </a:ln>
              <a:solidFill>
                <a:schemeClr val="tx1"/>
              </a:solidFill>
              <a:effectLst/>
              <a:uLnTx/>
              <a:uFillTx/>
              <a:latin typeface="Arial" panose="020B0604020202020204" pitchFamily="34" charset="0"/>
              <a:cs typeface="Arial" panose="020B0604020202020204" pitchFamily="34" charset="0"/>
            </a:endParaRPr>
          </a:p>
          <a:p>
            <a:pPr marL="0" marR="0" lvl="0" indent="0" algn="l" defTabSz="457200" rtl="0" eaLnBrk="0" fontAlgn="base" latinLnBrk="0" hangingPunct="0">
              <a:lnSpc>
                <a:spcPct val="100000"/>
              </a:lnSpc>
              <a:spcBef>
                <a:spcPct val="20000"/>
              </a:spcBef>
              <a:spcAft>
                <a:spcPct val="0"/>
              </a:spcAft>
              <a:buClr>
                <a:srgbClr val="0082C9"/>
              </a:buClr>
              <a:buSzTx/>
              <a:buFont typeface="Arial"/>
              <a:buNone/>
              <a:tabLst/>
              <a:defRPr/>
            </a:pPr>
            <a:r>
              <a:rPr kumimoji="0" lang="fr-CA" sz="1500" b="0" i="0" u="none" strike="noStrike" cap="none" normalizeH="0" baseline="0" noProof="0" dirty="0">
                <a:ln>
                  <a:noFill/>
                </a:ln>
                <a:solidFill>
                  <a:schemeClr val="tx1"/>
                </a:solidFill>
                <a:uLnTx/>
                <a:uFillTx/>
                <a:latin typeface="Arial" panose="020B0604020202020204" pitchFamily="34" charset="0"/>
                <a:cs typeface="Arial" panose="020B0604020202020204" pitchFamily="34" charset="0"/>
              </a:rPr>
              <a:t>Les familles pourraient recevoir :</a:t>
            </a:r>
          </a:p>
          <a:p>
            <a:pPr marL="342900" marR="0" lvl="0" indent="-342900" algn="l" defTabSz="457200" rtl="0" eaLnBrk="0" fontAlgn="base" latinLnBrk="0" hangingPunct="0">
              <a:lnSpc>
                <a:spcPct val="100000"/>
              </a:lnSpc>
              <a:spcBef>
                <a:spcPct val="20000"/>
              </a:spcBef>
              <a:spcAft>
                <a:spcPct val="0"/>
              </a:spcAft>
              <a:buClr>
                <a:srgbClr val="20204B"/>
              </a:buClr>
              <a:buSzTx/>
              <a:buFont typeface="Arial"/>
              <a:buChar char="•"/>
              <a:tabLst/>
              <a:defRPr/>
            </a:pPr>
            <a:r>
              <a:rPr kumimoji="0" lang="fr-CA" sz="1500" i="0" u="none" strike="noStrike" cap="none" normalizeH="0" baseline="0" noProof="0" dirty="0">
                <a:ln>
                  <a:noFill/>
                </a:ln>
                <a:solidFill>
                  <a:schemeClr val="tx1"/>
                </a:solidFill>
                <a:uLnTx/>
                <a:uFillTx/>
                <a:latin typeface="Arial" panose="020B0604020202020204" pitchFamily="34" charset="0"/>
                <a:cs typeface="Arial" panose="020B0604020202020204" pitchFamily="34" charset="0"/>
              </a:rPr>
              <a:t>Un total de </a:t>
            </a:r>
            <a:r>
              <a:rPr kumimoji="0" lang="fr-CA" sz="1500" b="1" i="0" u="none" strike="noStrike" cap="none" normalizeH="0" baseline="0" noProof="0" dirty="0">
                <a:ln>
                  <a:noFill/>
                </a:ln>
                <a:solidFill>
                  <a:schemeClr val="tx1"/>
                </a:solidFill>
                <a:uLnTx/>
                <a:uFillTx/>
                <a:latin typeface="Arial" panose="020B0604020202020204" pitchFamily="34" charset="0"/>
                <a:cs typeface="Arial" panose="020B0604020202020204" pitchFamily="34" charset="0"/>
              </a:rPr>
              <a:t>650 $</a:t>
            </a:r>
            <a:r>
              <a:rPr kumimoji="0" lang="fr-CA" sz="1500" b="0" i="0" u="none" strike="noStrike" cap="none" normalizeH="0" baseline="0" noProof="0" dirty="0">
                <a:ln>
                  <a:noFill/>
                </a:ln>
                <a:solidFill>
                  <a:schemeClr val="tx1"/>
                </a:solidFill>
                <a:uLnTx/>
                <a:uFillTx/>
                <a:latin typeface="Arial" panose="020B0604020202020204" pitchFamily="34" charset="0"/>
                <a:cs typeface="Arial" panose="020B0604020202020204" pitchFamily="34" charset="0"/>
              </a:rPr>
              <a:t> par enfant, par année, pour les familles dont le revenu net rajusté</a:t>
            </a:r>
            <a:r>
              <a:rPr kumimoji="0" lang="fr-CA" sz="1500" b="1" i="0" u="none" strike="noStrike" cap="none" normalizeH="0" baseline="0" noProof="0" dirty="0">
                <a:ln>
                  <a:noFill/>
                </a:ln>
                <a:solidFill>
                  <a:schemeClr val="tx1"/>
                </a:solidFill>
                <a:uLnTx/>
                <a:uFillTx/>
                <a:latin typeface="Arial" panose="020B0604020202020204" pitchFamily="34" charset="0"/>
                <a:cs typeface="Arial" panose="020B0604020202020204" pitchFamily="34" charset="0"/>
              </a:rPr>
              <a:t> est inférieur à 70 000 $;</a:t>
            </a:r>
          </a:p>
          <a:p>
            <a:pPr marL="342900" marR="0" lvl="0" indent="-342900" algn="l" defTabSz="457200" rtl="0" eaLnBrk="0" fontAlgn="base" latinLnBrk="0" hangingPunct="0">
              <a:lnSpc>
                <a:spcPct val="100000"/>
              </a:lnSpc>
              <a:spcBef>
                <a:spcPct val="20000"/>
              </a:spcBef>
              <a:spcAft>
                <a:spcPct val="0"/>
              </a:spcAft>
              <a:buClr>
                <a:srgbClr val="20204B"/>
              </a:buClr>
              <a:buSzTx/>
              <a:buFont typeface="Arial"/>
              <a:buChar char="•"/>
              <a:tabLst/>
              <a:defRPr/>
            </a:pPr>
            <a:r>
              <a:rPr kumimoji="0" lang="fr-CA" sz="1500" i="0" u="none" strike="noStrike" cap="none" normalizeH="0" baseline="0" noProof="0" dirty="0">
                <a:ln>
                  <a:noFill/>
                </a:ln>
                <a:solidFill>
                  <a:schemeClr val="tx1"/>
                </a:solidFill>
                <a:uLnTx/>
                <a:uFillTx/>
                <a:latin typeface="Arial" panose="020B0604020202020204" pitchFamily="34" charset="0"/>
                <a:cs typeface="Arial" panose="020B0604020202020204" pitchFamily="34" charset="0"/>
              </a:rPr>
              <a:t>Un total de </a:t>
            </a:r>
            <a:r>
              <a:rPr kumimoji="0" lang="fr-CA" sz="1500" b="1" i="0" u="none" strike="noStrike" cap="none" normalizeH="0" baseline="0" noProof="0" dirty="0">
                <a:ln>
                  <a:noFill/>
                </a:ln>
                <a:solidFill>
                  <a:schemeClr val="tx1"/>
                </a:solidFill>
                <a:uLnTx/>
                <a:uFillTx/>
                <a:latin typeface="Arial" panose="020B0604020202020204" pitchFamily="34" charset="0"/>
                <a:cs typeface="Arial" panose="020B0604020202020204" pitchFamily="34" charset="0"/>
              </a:rPr>
              <a:t>390 $</a:t>
            </a:r>
            <a:r>
              <a:rPr kumimoji="0" lang="fr-CA" sz="1500" b="0" i="0" u="none" strike="noStrike" cap="none" normalizeH="0" baseline="0" noProof="0" dirty="0">
                <a:ln>
                  <a:noFill/>
                </a:ln>
                <a:solidFill>
                  <a:schemeClr val="tx1"/>
                </a:solidFill>
                <a:uLnTx/>
                <a:uFillTx/>
                <a:latin typeface="Arial" panose="020B0604020202020204" pitchFamily="34" charset="0"/>
                <a:cs typeface="Arial" panose="020B0604020202020204" pitchFamily="34" charset="0"/>
              </a:rPr>
              <a:t> par enfant, par année, pour les familles dont le revenu net rajusté</a:t>
            </a:r>
            <a:r>
              <a:rPr kumimoji="0" lang="fr-CA" sz="1500" b="1" i="0" u="none" strike="noStrike" cap="none" normalizeH="0" baseline="0" noProof="0" dirty="0">
                <a:ln>
                  <a:noFill/>
                </a:ln>
                <a:solidFill>
                  <a:schemeClr val="tx1"/>
                </a:solidFill>
                <a:uLnTx/>
                <a:uFillTx/>
                <a:latin typeface="Arial" panose="020B0604020202020204" pitchFamily="34" charset="0"/>
                <a:cs typeface="Arial" panose="020B0604020202020204" pitchFamily="34" charset="0"/>
              </a:rPr>
              <a:t> se situe entre 70 000 $ et 79 999 $;</a:t>
            </a:r>
          </a:p>
          <a:p>
            <a:pPr marL="342900" marR="0" lvl="0" indent="-342900" algn="l" defTabSz="457200" rtl="0" eaLnBrk="0" fontAlgn="base" latinLnBrk="0" hangingPunct="0">
              <a:lnSpc>
                <a:spcPct val="100000"/>
              </a:lnSpc>
              <a:spcBef>
                <a:spcPct val="20000"/>
              </a:spcBef>
              <a:spcAft>
                <a:spcPct val="0"/>
              </a:spcAft>
              <a:buClr>
                <a:srgbClr val="20204B"/>
              </a:buClr>
              <a:buSzTx/>
              <a:buFont typeface="Arial"/>
              <a:buChar char="•"/>
              <a:tabLst/>
              <a:defRPr/>
            </a:pPr>
            <a:r>
              <a:rPr kumimoji="0" lang="fr-CA" sz="1500" i="0" u="none" strike="noStrike" cap="none" normalizeH="0" baseline="0" noProof="0" dirty="0">
                <a:ln>
                  <a:noFill/>
                </a:ln>
                <a:solidFill>
                  <a:schemeClr val="tx1"/>
                </a:solidFill>
                <a:uLnTx/>
                <a:uFillTx/>
                <a:latin typeface="Arial" panose="020B0604020202020204" pitchFamily="34" charset="0"/>
                <a:cs typeface="Arial" panose="020B0604020202020204" pitchFamily="34" charset="0"/>
              </a:rPr>
              <a:t>Un total de </a:t>
            </a:r>
            <a:r>
              <a:rPr kumimoji="0" lang="fr-CA" sz="1500" b="1" i="0" u="none" strike="noStrike" cap="none" normalizeH="0" baseline="0" noProof="0" dirty="0">
                <a:ln>
                  <a:noFill/>
                </a:ln>
                <a:solidFill>
                  <a:schemeClr val="tx1"/>
                </a:solidFill>
                <a:uLnTx/>
                <a:uFillTx/>
                <a:latin typeface="Arial" panose="020B0604020202020204" pitchFamily="34" charset="0"/>
                <a:cs typeface="Arial" panose="020B0604020202020204" pitchFamily="34" charset="0"/>
              </a:rPr>
              <a:t>260 $</a:t>
            </a:r>
            <a:r>
              <a:rPr kumimoji="0" lang="fr-CA" sz="1500" b="0" i="0" u="none" strike="noStrike" cap="none" normalizeH="0" baseline="0" noProof="0" dirty="0">
                <a:ln>
                  <a:noFill/>
                </a:ln>
                <a:solidFill>
                  <a:schemeClr val="tx1"/>
                </a:solidFill>
                <a:uLnTx/>
                <a:uFillTx/>
                <a:latin typeface="Arial" panose="020B0604020202020204" pitchFamily="34" charset="0"/>
                <a:cs typeface="Arial" panose="020B0604020202020204" pitchFamily="34" charset="0"/>
              </a:rPr>
              <a:t> par enfant, par année, pour les familles dont le revenu net rajusté</a:t>
            </a:r>
            <a:r>
              <a:rPr kumimoji="0" lang="fr-CA" sz="1500" b="1" i="0" u="none" strike="noStrike" cap="none" normalizeH="0" baseline="0" noProof="0" dirty="0">
                <a:ln>
                  <a:noFill/>
                </a:ln>
                <a:solidFill>
                  <a:schemeClr val="tx1"/>
                </a:solidFill>
                <a:uLnTx/>
                <a:uFillTx/>
                <a:latin typeface="Arial" panose="020B0604020202020204" pitchFamily="34" charset="0"/>
                <a:cs typeface="Arial" panose="020B0604020202020204" pitchFamily="34" charset="0"/>
              </a:rPr>
              <a:t> se situe entre 80 000 $ et 89 999 $.</a:t>
            </a:r>
          </a:p>
          <a:p>
            <a:pPr marL="342900" marR="0" lvl="0" indent="-342900" algn="l" defTabSz="457200" rtl="0" eaLnBrk="0" fontAlgn="base" latinLnBrk="0" hangingPunct="0">
              <a:lnSpc>
                <a:spcPct val="100000"/>
              </a:lnSpc>
              <a:spcBef>
                <a:spcPct val="20000"/>
              </a:spcBef>
              <a:spcAft>
                <a:spcPct val="0"/>
              </a:spcAft>
              <a:buClr>
                <a:srgbClr val="20204B"/>
              </a:buClr>
              <a:buSzTx/>
              <a:buFont typeface="Arial"/>
              <a:buChar char="•"/>
              <a:tabLst/>
              <a:defRPr/>
            </a:pPr>
            <a:endParaRPr kumimoji="0" lang="en-CA" sz="1500" b="1" i="0" u="none" strike="noStrike" kern="1200" cap="none" spc="0" normalizeH="0" baseline="0" noProof="0" dirty="0">
              <a:ln>
                <a:noFill/>
              </a:ln>
              <a:solidFill>
                <a:schemeClr val="tx1"/>
              </a:solidFill>
              <a:effectLst/>
              <a:uLnTx/>
              <a:uFillTx/>
              <a:latin typeface="Arial" panose="020B0604020202020204" pitchFamily="34" charset="0"/>
              <a:cs typeface="Arial" panose="020B0604020202020204" pitchFamily="34" charset="0"/>
            </a:endParaRPr>
          </a:p>
          <a:p>
            <a:pPr marL="342900" marR="0" lvl="0" indent="-342900" algn="l" defTabSz="457200" rtl="0" eaLnBrk="0" fontAlgn="base" latinLnBrk="0" hangingPunct="0">
              <a:lnSpc>
                <a:spcPct val="100000"/>
              </a:lnSpc>
              <a:spcBef>
                <a:spcPts val="1200"/>
              </a:spcBef>
              <a:spcAft>
                <a:spcPct val="0"/>
              </a:spcAft>
              <a:buClr>
                <a:srgbClr val="20204B"/>
              </a:buClr>
              <a:buSzTx/>
              <a:buFont typeface="Arial"/>
              <a:buChar char="•"/>
              <a:tabLst/>
              <a:defRPr/>
            </a:pPr>
            <a:r>
              <a:rPr kumimoji="0" lang="fr-CA" sz="1500" b="0" i="0" u="none" strike="noStrike" cap="none" normalizeH="0" baseline="0" noProof="0" dirty="0">
                <a:ln>
                  <a:noFill/>
                </a:ln>
                <a:solidFill>
                  <a:schemeClr val="tx1"/>
                </a:solidFill>
                <a:uLnTx/>
                <a:uFillTx/>
                <a:latin typeface="Arial" panose="020B0604020202020204" pitchFamily="34" charset="0"/>
                <a:cs typeface="Arial" panose="020B0604020202020204" pitchFamily="34" charset="0"/>
              </a:rPr>
              <a:t>La prestation sera disponible au cours de</a:t>
            </a:r>
            <a:r>
              <a:rPr kumimoji="0" lang="fr-CA" sz="1500" b="1" i="0" u="none" strike="noStrike" cap="none" normalizeH="0" baseline="0" noProof="0" dirty="0">
                <a:ln>
                  <a:noFill/>
                </a:ln>
                <a:solidFill>
                  <a:schemeClr val="tx1"/>
                </a:solidFill>
                <a:uLnTx/>
                <a:uFillTx/>
                <a:latin typeface="Arial" panose="020B0604020202020204" pitchFamily="34" charset="0"/>
                <a:cs typeface="Arial" panose="020B0604020202020204" pitchFamily="34" charset="0"/>
              </a:rPr>
              <a:t> deux périodes de prestations</a:t>
            </a:r>
            <a:r>
              <a:rPr kumimoji="0" lang="fr-CA" sz="1500" b="0" i="0" u="none" strike="noStrike" cap="none" normalizeH="0" baseline="0" noProof="0" dirty="0">
                <a:ln>
                  <a:noFill/>
                </a:ln>
                <a:solidFill>
                  <a:schemeClr val="tx1"/>
                </a:solidFill>
                <a:uLnTx/>
                <a:uFillTx/>
                <a:latin typeface="Arial" panose="020B0604020202020204" pitchFamily="34" charset="0"/>
                <a:cs typeface="Arial" panose="020B0604020202020204" pitchFamily="34" charset="0"/>
              </a:rPr>
              <a:t> :</a:t>
            </a:r>
          </a:p>
          <a:p>
            <a:pPr lvl="1">
              <a:spcBef>
                <a:spcPts val="600"/>
              </a:spcBef>
              <a:buClr>
                <a:srgbClr val="20204B"/>
              </a:buClr>
            </a:pPr>
            <a:r>
              <a:rPr kumimoji="0" lang="fr-CA" sz="1500" i="0" u="none" strike="noStrike" cap="none" normalizeH="0" baseline="0" noProof="0" dirty="0">
                <a:ln>
                  <a:noFill/>
                </a:ln>
                <a:solidFill>
                  <a:schemeClr val="tx1"/>
                </a:solidFill>
                <a:uLnTx/>
                <a:uFillTx/>
                <a:latin typeface="Arial" panose="020B0604020202020204" pitchFamily="34" charset="0"/>
                <a:cs typeface="Arial" panose="020B0604020202020204" pitchFamily="34" charset="0"/>
              </a:rPr>
              <a:t>Du </a:t>
            </a:r>
            <a:r>
              <a:rPr kumimoji="0" lang="fr-CA" sz="1500" b="1" i="0" u="none" strike="noStrike" cap="none" normalizeH="0" baseline="0" noProof="0" dirty="0">
                <a:ln>
                  <a:noFill/>
                </a:ln>
                <a:solidFill>
                  <a:schemeClr val="tx1"/>
                </a:solidFill>
                <a:uLnTx/>
                <a:uFillTx/>
                <a:latin typeface="Arial" panose="020B0604020202020204" pitchFamily="34" charset="0"/>
                <a:cs typeface="Arial" panose="020B0604020202020204" pitchFamily="34" charset="0"/>
              </a:rPr>
              <a:t>1</a:t>
            </a:r>
            <a:r>
              <a:rPr kumimoji="0" lang="fr-CA" sz="1500" b="1" i="0" u="none" strike="noStrike" cap="none" normalizeH="0" baseline="30000" noProof="0" dirty="0">
                <a:ln>
                  <a:noFill/>
                </a:ln>
                <a:solidFill>
                  <a:schemeClr val="tx1"/>
                </a:solidFill>
                <a:uLnTx/>
                <a:uFillTx/>
                <a:latin typeface="Arial" panose="020B0604020202020204" pitchFamily="34" charset="0"/>
                <a:cs typeface="Arial" panose="020B0604020202020204" pitchFamily="34" charset="0"/>
              </a:rPr>
              <a:t>er </a:t>
            </a:r>
            <a:r>
              <a:rPr kumimoji="0" lang="fr-CA" sz="1500" b="1" i="0" u="none" strike="noStrike" cap="none" normalizeH="0" baseline="0" noProof="0" dirty="0">
                <a:ln>
                  <a:noFill/>
                </a:ln>
                <a:solidFill>
                  <a:schemeClr val="tx1"/>
                </a:solidFill>
                <a:uLnTx/>
                <a:uFillTx/>
                <a:latin typeface="Arial" panose="020B0604020202020204" pitchFamily="34" charset="0"/>
                <a:cs typeface="Arial" panose="020B0604020202020204" pitchFamily="34" charset="0"/>
              </a:rPr>
              <a:t>octobre 2022</a:t>
            </a:r>
            <a:r>
              <a:rPr kumimoji="0" lang="fr-CA" sz="1500" b="0" i="0" u="none" strike="noStrike" cap="none" normalizeH="0" baseline="0" noProof="0" dirty="0">
                <a:ln>
                  <a:noFill/>
                </a:ln>
                <a:solidFill>
                  <a:schemeClr val="tx1"/>
                </a:solidFill>
                <a:uLnTx/>
                <a:uFillTx/>
                <a:latin typeface="Arial" panose="020B0604020202020204" pitchFamily="34" charset="0"/>
                <a:cs typeface="Arial" panose="020B0604020202020204" pitchFamily="34" charset="0"/>
              </a:rPr>
              <a:t> au</a:t>
            </a:r>
            <a:r>
              <a:rPr kumimoji="0" lang="fr-CA" sz="1500" b="1" i="0" u="none" strike="noStrike" cap="none" normalizeH="0" baseline="0" noProof="0" dirty="0">
                <a:ln>
                  <a:noFill/>
                </a:ln>
                <a:solidFill>
                  <a:schemeClr val="tx1"/>
                </a:solidFill>
                <a:uLnTx/>
                <a:uFillTx/>
                <a:latin typeface="Arial" panose="020B0604020202020204" pitchFamily="34" charset="0"/>
                <a:cs typeface="Arial" panose="020B0604020202020204" pitchFamily="34" charset="0"/>
              </a:rPr>
              <a:t> 30 juin 2023</a:t>
            </a:r>
            <a:r>
              <a:rPr kumimoji="0" lang="fr-CA" sz="1500" b="0" i="0" u="none" strike="noStrike" cap="none" normalizeH="0" baseline="0" noProof="0" dirty="0">
                <a:ln>
                  <a:noFill/>
                </a:ln>
                <a:solidFill>
                  <a:schemeClr val="tx1"/>
                </a:solidFill>
                <a:uLnTx/>
                <a:uFillTx/>
                <a:latin typeface="Arial" panose="020B0604020202020204" pitchFamily="34" charset="0"/>
                <a:cs typeface="Arial" panose="020B0604020202020204" pitchFamily="34" charset="0"/>
              </a:rPr>
              <a:t> (les demandes débuteront le</a:t>
            </a:r>
            <a:r>
              <a:rPr kumimoji="0" lang="fr-CA" sz="1500" b="1" i="0" u="none" strike="noStrike" cap="none" normalizeH="0" baseline="0" noProof="0" dirty="0">
                <a:ln>
                  <a:noFill/>
                </a:ln>
                <a:solidFill>
                  <a:schemeClr val="tx1"/>
                </a:solidFill>
                <a:uLnTx/>
                <a:uFillTx/>
                <a:latin typeface="Arial" panose="020B0604020202020204" pitchFamily="34" charset="0"/>
                <a:cs typeface="Arial" panose="020B0604020202020204" pitchFamily="34" charset="0"/>
              </a:rPr>
              <a:t> 1</a:t>
            </a:r>
            <a:r>
              <a:rPr kumimoji="0" lang="fr-CA" sz="1500" b="1" i="0" u="none" strike="noStrike" cap="none" normalizeH="0" baseline="30000" noProof="0" dirty="0">
                <a:ln>
                  <a:noFill/>
                </a:ln>
                <a:solidFill>
                  <a:schemeClr val="tx1"/>
                </a:solidFill>
                <a:uLnTx/>
                <a:uFillTx/>
                <a:latin typeface="Arial" panose="020B0604020202020204" pitchFamily="34" charset="0"/>
                <a:cs typeface="Arial" panose="020B0604020202020204" pitchFamily="34" charset="0"/>
              </a:rPr>
              <a:t>er</a:t>
            </a:r>
            <a:r>
              <a:rPr kumimoji="0" lang="fr-CA" sz="1500" b="1" i="0" u="none" strike="noStrike" cap="none" normalizeH="0" baseline="0" noProof="0" dirty="0">
                <a:ln>
                  <a:noFill/>
                </a:ln>
                <a:solidFill>
                  <a:schemeClr val="tx1"/>
                </a:solidFill>
                <a:uLnTx/>
                <a:uFillTx/>
                <a:latin typeface="Arial" panose="020B0604020202020204" pitchFamily="34" charset="0"/>
                <a:cs typeface="Arial" panose="020B0604020202020204" pitchFamily="34" charset="0"/>
              </a:rPr>
              <a:t> décembre 2022</a:t>
            </a:r>
            <a:r>
              <a:rPr kumimoji="0" lang="fr-CA" sz="1500" b="0" i="0" u="none" strike="noStrike" cap="none" normalizeH="0" baseline="0" noProof="0" dirty="0">
                <a:ln>
                  <a:noFill/>
                </a:ln>
                <a:solidFill>
                  <a:schemeClr val="tx1"/>
                </a:solidFill>
                <a:uLnTx/>
                <a:uFillTx/>
                <a:latin typeface="Arial" panose="020B0604020202020204" pitchFamily="34" charset="0"/>
                <a:cs typeface="Arial" panose="020B0604020202020204" pitchFamily="34" charset="0"/>
              </a:rPr>
              <a:t>);</a:t>
            </a:r>
          </a:p>
          <a:p>
            <a:pPr lvl="1">
              <a:spcBef>
                <a:spcPts val="600"/>
              </a:spcBef>
              <a:buClr>
                <a:srgbClr val="20204B"/>
              </a:buClr>
            </a:pPr>
            <a:r>
              <a:rPr kumimoji="0" lang="fr-CA" sz="1500" i="0" u="none" strike="noStrike" cap="none" normalizeH="0" baseline="0" noProof="0" dirty="0">
                <a:ln>
                  <a:noFill/>
                </a:ln>
                <a:solidFill>
                  <a:schemeClr val="tx1"/>
                </a:solidFill>
                <a:uLnTx/>
                <a:uFillTx/>
                <a:latin typeface="Arial" panose="020B0604020202020204" pitchFamily="34" charset="0"/>
                <a:cs typeface="Arial" panose="020B0604020202020204" pitchFamily="34" charset="0"/>
              </a:rPr>
              <a:t>Du </a:t>
            </a:r>
            <a:r>
              <a:rPr kumimoji="0" lang="fr-CA" sz="1500" b="1" i="0" u="none" strike="noStrike" cap="none" normalizeH="0" baseline="0" noProof="0" dirty="0">
                <a:ln>
                  <a:noFill/>
                </a:ln>
                <a:solidFill>
                  <a:schemeClr val="tx1"/>
                </a:solidFill>
                <a:uLnTx/>
                <a:uFillTx/>
                <a:latin typeface="Arial" panose="020B0604020202020204" pitchFamily="34" charset="0"/>
                <a:cs typeface="Arial" panose="020B0604020202020204" pitchFamily="34" charset="0"/>
              </a:rPr>
              <a:t>1</a:t>
            </a:r>
            <a:r>
              <a:rPr kumimoji="0" lang="fr-CA" sz="1500" b="1" i="0" u="none" strike="noStrike" cap="none" normalizeH="0" baseline="30000" noProof="0" dirty="0">
                <a:ln>
                  <a:noFill/>
                </a:ln>
                <a:solidFill>
                  <a:schemeClr val="tx1"/>
                </a:solidFill>
                <a:uLnTx/>
                <a:uFillTx/>
                <a:latin typeface="Arial" panose="020B0604020202020204" pitchFamily="34" charset="0"/>
                <a:cs typeface="Arial" panose="020B0604020202020204" pitchFamily="34" charset="0"/>
              </a:rPr>
              <a:t>er</a:t>
            </a:r>
            <a:r>
              <a:rPr kumimoji="0" lang="fr-CA" sz="1500" b="1" i="0" u="none" strike="noStrike" cap="none" normalizeH="0" baseline="0" noProof="0" dirty="0">
                <a:ln>
                  <a:noFill/>
                </a:ln>
                <a:solidFill>
                  <a:schemeClr val="tx1"/>
                </a:solidFill>
                <a:uLnTx/>
                <a:uFillTx/>
                <a:latin typeface="Arial" panose="020B0604020202020204" pitchFamily="34" charset="0"/>
                <a:cs typeface="Arial" panose="020B0604020202020204" pitchFamily="34" charset="0"/>
              </a:rPr>
              <a:t> juillet 2023</a:t>
            </a:r>
            <a:r>
              <a:rPr kumimoji="0" lang="fr-CA" sz="1500" b="0" i="0" u="none" strike="noStrike" cap="none" normalizeH="0" baseline="0" noProof="0" dirty="0">
                <a:ln>
                  <a:noFill/>
                </a:ln>
                <a:solidFill>
                  <a:schemeClr val="tx1"/>
                </a:solidFill>
                <a:uLnTx/>
                <a:uFillTx/>
                <a:latin typeface="Arial" panose="020B0604020202020204" pitchFamily="34" charset="0"/>
                <a:cs typeface="Arial" panose="020B0604020202020204" pitchFamily="34" charset="0"/>
              </a:rPr>
              <a:t> au</a:t>
            </a:r>
            <a:r>
              <a:rPr kumimoji="0" lang="fr-CA" sz="1500" b="1" i="0" u="none" strike="noStrike" cap="none" normalizeH="0" baseline="0" noProof="0" dirty="0">
                <a:ln>
                  <a:noFill/>
                </a:ln>
                <a:solidFill>
                  <a:schemeClr val="tx1"/>
                </a:solidFill>
                <a:uLnTx/>
                <a:uFillTx/>
                <a:latin typeface="Arial" panose="020B0604020202020204" pitchFamily="34" charset="0"/>
                <a:cs typeface="Arial" panose="020B0604020202020204" pitchFamily="34" charset="0"/>
              </a:rPr>
              <a:t> 30 juin 2024</a:t>
            </a:r>
            <a:r>
              <a:rPr kumimoji="0" lang="fr-CA" sz="1500" b="0" i="0" u="none" strike="noStrike" cap="none" normalizeH="0" baseline="0" noProof="0" dirty="0">
                <a:ln>
                  <a:noFill/>
                </a:ln>
                <a:solidFill>
                  <a:schemeClr val="tx1"/>
                </a:solidFill>
                <a:uLnTx/>
                <a:uFillTx/>
                <a:latin typeface="Arial" panose="020B0604020202020204" pitchFamily="34" charset="0"/>
                <a:cs typeface="Arial" panose="020B0604020202020204" pitchFamily="34" charset="0"/>
              </a:rPr>
              <a:t> (les </a:t>
            </a:r>
            <a:r>
              <a:rPr lang="fr-CA" sz="1500" dirty="0">
                <a:solidFill>
                  <a:schemeClr val="tx1"/>
                </a:solidFill>
                <a:latin typeface="Arial" panose="020B0604020202020204" pitchFamily="34" charset="0"/>
                <a:cs typeface="Arial" panose="020B0604020202020204" pitchFamily="34" charset="0"/>
              </a:rPr>
              <a:t>demandes</a:t>
            </a:r>
            <a:r>
              <a:rPr kumimoji="0" lang="fr-CA" sz="1500" b="0" i="0" u="none" strike="noStrike" cap="none" normalizeH="0" baseline="0" noProof="0" dirty="0">
                <a:ln>
                  <a:noFill/>
                </a:ln>
                <a:solidFill>
                  <a:schemeClr val="tx1"/>
                </a:solidFill>
                <a:uLnTx/>
                <a:uFillTx/>
                <a:latin typeface="Arial" panose="020B0604020202020204" pitchFamily="34" charset="0"/>
                <a:cs typeface="Arial" panose="020B0604020202020204" pitchFamily="34" charset="0"/>
              </a:rPr>
              <a:t> débuteront le</a:t>
            </a:r>
            <a:r>
              <a:rPr kumimoji="0" lang="fr-CA" sz="1500" b="1" i="0" u="none" strike="noStrike" cap="none" normalizeH="0" baseline="0" noProof="0" dirty="0">
                <a:ln>
                  <a:noFill/>
                </a:ln>
                <a:solidFill>
                  <a:schemeClr val="tx1"/>
                </a:solidFill>
                <a:uLnTx/>
                <a:uFillTx/>
                <a:latin typeface="Arial" panose="020B0604020202020204" pitchFamily="34" charset="0"/>
                <a:cs typeface="Arial" panose="020B0604020202020204" pitchFamily="34" charset="0"/>
              </a:rPr>
              <a:t> 1</a:t>
            </a:r>
            <a:r>
              <a:rPr kumimoji="0" lang="fr-CA" sz="1500" b="1" i="0" u="none" strike="noStrike" cap="none" normalizeH="0" baseline="30000" noProof="0" dirty="0">
                <a:ln>
                  <a:noFill/>
                </a:ln>
                <a:solidFill>
                  <a:schemeClr val="tx1"/>
                </a:solidFill>
                <a:uLnTx/>
                <a:uFillTx/>
                <a:latin typeface="Arial" panose="020B0604020202020204" pitchFamily="34" charset="0"/>
                <a:cs typeface="Arial" panose="020B0604020202020204" pitchFamily="34" charset="0"/>
              </a:rPr>
              <a:t>er </a:t>
            </a:r>
            <a:r>
              <a:rPr kumimoji="0" lang="fr-CA" sz="1500" b="1" i="0" u="none" strike="noStrike" cap="none" normalizeH="0" baseline="0" noProof="0" dirty="0">
                <a:ln>
                  <a:noFill/>
                </a:ln>
                <a:solidFill>
                  <a:schemeClr val="tx1"/>
                </a:solidFill>
                <a:uLnTx/>
                <a:uFillTx/>
                <a:latin typeface="Arial" panose="020B0604020202020204" pitchFamily="34" charset="0"/>
                <a:cs typeface="Arial" panose="020B0604020202020204" pitchFamily="34" charset="0"/>
              </a:rPr>
              <a:t>juillet 2023</a:t>
            </a:r>
            <a:r>
              <a:rPr kumimoji="0" lang="fr-CA" sz="1500" b="0" i="0" u="none" strike="noStrike" cap="none" normalizeH="0" baseline="0" noProof="0" dirty="0">
                <a:ln>
                  <a:noFill/>
                </a:ln>
                <a:solidFill>
                  <a:schemeClr val="tx1"/>
                </a:solidFill>
                <a:uLnTx/>
                <a:uFillTx/>
                <a:latin typeface="Arial" panose="020B0604020202020204" pitchFamily="34" charset="0"/>
                <a:cs typeface="Arial" panose="020B0604020202020204" pitchFamily="34" charset="0"/>
              </a:rPr>
              <a:t>).</a:t>
            </a:r>
          </a:p>
        </p:txBody>
      </p:sp>
    </p:spTree>
    <p:extLst>
      <p:ext uri="{BB962C8B-B14F-4D97-AF65-F5344CB8AC3E}">
        <p14:creationId xmlns:p14="http://schemas.microsoft.com/office/powerpoint/2010/main" val="173286640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1">
            <a:extLst>
              <a:ext uri="{FF2B5EF4-FFF2-40B4-BE49-F238E27FC236}">
                <a16:creationId xmlns:a16="http://schemas.microsoft.com/office/drawing/2014/main" id="{FF477658-DF71-40DC-B96F-9B28AA2666F9}"/>
              </a:ext>
            </a:extLst>
          </p:cNvPr>
          <p:cNvSpPr txBox="1">
            <a:spLocks/>
          </p:cNvSpPr>
          <p:nvPr/>
        </p:nvSpPr>
        <p:spPr bwMode="auto">
          <a:xfrm>
            <a:off x="792000" y="1278530"/>
            <a:ext cx="10972800" cy="595620"/>
          </a:xfrm>
          <a:prstGeom prst="rect">
            <a:avLst/>
          </a:prstGeom>
          <a:noFill/>
          <a:ln>
            <a:noFill/>
            <a:prstDash/>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spcFirstLastPara="0" vertOverflow="overflow" horzOverflow="overflow" vert="horz" wrap="square" lIns="91440" tIns="45720" rIns="91440" bIns="45720" numCol="1" spcCol="0" rtlCol="0" fromWordArt="0" anchor="b" anchorCtr="0" forceAA="0" compatLnSpc="1">
            <a:prstTxWarp prst="textNoShape">
              <a:avLst/>
            </a:prstTxWarp>
            <a:noAutofit/>
          </a:bodyPr>
          <a:lstStyle>
            <a:lvl1pPr algn="l" defTabSz="457200" rtl="0" eaLnBrk="0" fontAlgn="base" latinLnBrk="0" hangingPunct="0">
              <a:lnSpc>
                <a:spcPct val="90000"/>
              </a:lnSpc>
              <a:spcBef>
                <a:spcPct val="0"/>
              </a:spcBef>
              <a:spcAft>
                <a:spcPct val="0"/>
              </a:spcAft>
              <a:buNone/>
              <a:defRPr lang="en-US" sz="3600" b="0" i="0" kern="1200">
                <a:solidFill>
                  <a:srgbClr val="0082C9"/>
                </a:solidFill>
                <a:latin typeface="Century Gothic" pitchFamily="34" charset="0"/>
                <a:ea typeface="ヒラギノ角ゴ Pro W3" pitchFamily="126" charset="-128"/>
                <a:cs typeface="Century Gothic" pitchFamily="34" charset="0"/>
              </a:defRPr>
            </a:lvl1pPr>
            <a:lvl2pPr algn="l" defTabSz="457200" rtl="0" eaLnBrk="0" fontAlgn="base" hangingPunct="0">
              <a:spcBef>
                <a:spcPct val="0"/>
              </a:spcBef>
              <a:spcAft>
                <a:spcPct val="0"/>
              </a:spcAft>
              <a:defRPr sz="3600">
                <a:solidFill>
                  <a:srgbClr val="0064A5"/>
                </a:solidFill>
                <a:latin typeface="Century Gothic" charset="0"/>
                <a:ea typeface="ヒラギノ角ゴ Pro W3" pitchFamily="126" charset="-128"/>
                <a:cs typeface="Century Gothic" charset="0"/>
              </a:defRPr>
            </a:lvl2pPr>
            <a:lvl3pPr algn="l" defTabSz="457200" rtl="0" eaLnBrk="0" fontAlgn="base" hangingPunct="0">
              <a:spcBef>
                <a:spcPct val="0"/>
              </a:spcBef>
              <a:spcAft>
                <a:spcPct val="0"/>
              </a:spcAft>
              <a:defRPr sz="3600">
                <a:solidFill>
                  <a:srgbClr val="0064A5"/>
                </a:solidFill>
                <a:latin typeface="Century Gothic" charset="0"/>
                <a:ea typeface="ヒラギノ角ゴ Pro W3" pitchFamily="126" charset="-128"/>
                <a:cs typeface="Century Gothic" charset="0"/>
              </a:defRPr>
            </a:lvl3pPr>
            <a:lvl4pPr algn="l" defTabSz="457200" rtl="0" eaLnBrk="0" fontAlgn="base" hangingPunct="0">
              <a:spcBef>
                <a:spcPct val="0"/>
              </a:spcBef>
              <a:spcAft>
                <a:spcPct val="0"/>
              </a:spcAft>
              <a:defRPr sz="3600">
                <a:solidFill>
                  <a:srgbClr val="0064A5"/>
                </a:solidFill>
                <a:latin typeface="Century Gothic" charset="0"/>
                <a:ea typeface="ヒラギノ角ゴ Pro W3" pitchFamily="126" charset="-128"/>
                <a:cs typeface="Century Gothic" charset="0"/>
              </a:defRPr>
            </a:lvl4pPr>
            <a:lvl5pPr algn="l" defTabSz="457200" rtl="0" eaLnBrk="0" fontAlgn="base" hangingPunct="0">
              <a:spcBef>
                <a:spcPct val="0"/>
              </a:spcBef>
              <a:spcAft>
                <a:spcPct val="0"/>
              </a:spcAft>
              <a:defRPr sz="3600">
                <a:solidFill>
                  <a:srgbClr val="0064A5"/>
                </a:solidFill>
                <a:latin typeface="Century Gothic" charset="0"/>
                <a:ea typeface="ヒラギノ角ゴ Pro W3" pitchFamily="126" charset="-128"/>
                <a:cs typeface="Century Gothic" charset="0"/>
              </a:defRPr>
            </a:lvl5pPr>
            <a:lvl6pPr marL="457200" algn="ctr" defTabSz="457200" rtl="0" fontAlgn="base">
              <a:spcBef>
                <a:spcPct val="0"/>
              </a:spcBef>
              <a:spcAft>
                <a:spcPct val="0"/>
              </a:spcAft>
              <a:defRPr sz="3600">
                <a:solidFill>
                  <a:srgbClr val="0064A5"/>
                </a:solidFill>
                <a:latin typeface="Gill Sans Light" pitchFamily="126" charset="0"/>
                <a:ea typeface="ヒラギノ角ゴ Pro W3" pitchFamily="126" charset="-128"/>
              </a:defRPr>
            </a:lvl6pPr>
            <a:lvl7pPr marL="914400" algn="ctr" defTabSz="457200" rtl="0" fontAlgn="base">
              <a:spcBef>
                <a:spcPct val="0"/>
              </a:spcBef>
              <a:spcAft>
                <a:spcPct val="0"/>
              </a:spcAft>
              <a:defRPr sz="3600">
                <a:solidFill>
                  <a:srgbClr val="0064A5"/>
                </a:solidFill>
                <a:latin typeface="Gill Sans Light" pitchFamily="126" charset="0"/>
                <a:ea typeface="ヒラギノ角ゴ Pro W3" pitchFamily="126" charset="-128"/>
              </a:defRPr>
            </a:lvl7pPr>
            <a:lvl8pPr marL="1371600" algn="ctr" defTabSz="457200" rtl="0" fontAlgn="base">
              <a:spcBef>
                <a:spcPct val="0"/>
              </a:spcBef>
              <a:spcAft>
                <a:spcPct val="0"/>
              </a:spcAft>
              <a:defRPr sz="3600">
                <a:solidFill>
                  <a:srgbClr val="0064A5"/>
                </a:solidFill>
                <a:latin typeface="Gill Sans Light" pitchFamily="126" charset="0"/>
                <a:ea typeface="ヒラギノ角ゴ Pro W3" pitchFamily="126" charset="-128"/>
              </a:defRPr>
            </a:lvl8pPr>
            <a:lvl9pPr marL="1828800" algn="ctr" defTabSz="457200" rtl="0" fontAlgn="base">
              <a:spcBef>
                <a:spcPct val="0"/>
              </a:spcBef>
              <a:spcAft>
                <a:spcPct val="0"/>
              </a:spcAft>
              <a:defRPr sz="3600">
                <a:solidFill>
                  <a:srgbClr val="0064A5"/>
                </a:solidFill>
                <a:latin typeface="Gill Sans Light" pitchFamily="126" charset="0"/>
                <a:ea typeface="ヒラギノ角ゴ Pro W3" pitchFamily="126" charset="-128"/>
              </a:defRPr>
            </a:lvl9pPr>
          </a:lstStyle>
          <a:p>
            <a:pPr>
              <a:lnSpc>
                <a:spcPct val="100000"/>
              </a:lnSpc>
              <a:defRPr/>
            </a:pPr>
            <a:r>
              <a:rPr lang="fr-CA" dirty="0">
                <a:solidFill>
                  <a:srgbClr val="20204B"/>
                </a:solidFill>
                <a:latin typeface="Arial Black" panose="020B0A04020102020204" pitchFamily="34" charset="0"/>
              </a:rPr>
              <a:t>Admissibilité</a:t>
            </a:r>
            <a:endParaRPr lang="fr-CA" dirty="0"/>
          </a:p>
        </p:txBody>
      </p:sp>
      <p:sp>
        <p:nvSpPr>
          <p:cNvPr id="6" name="Espace réservé du contenu 2">
            <a:extLst>
              <a:ext uri="{FF2B5EF4-FFF2-40B4-BE49-F238E27FC236}">
                <a16:creationId xmlns:a16="http://schemas.microsoft.com/office/drawing/2014/main" id="{E72B6CB2-52C2-41A2-8C7B-0914542AA3FF}"/>
              </a:ext>
            </a:extLst>
          </p:cNvPr>
          <p:cNvSpPr txBox="1">
            <a:spLocks/>
          </p:cNvSpPr>
          <p:nvPr/>
        </p:nvSpPr>
        <p:spPr bwMode="auto">
          <a:xfrm>
            <a:off x="792000" y="2001600"/>
            <a:ext cx="8664428" cy="4140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defTabSz="457200" rtl="0" eaLnBrk="0" fontAlgn="base" hangingPunct="0">
              <a:spcBef>
                <a:spcPct val="20000"/>
              </a:spcBef>
              <a:spcAft>
                <a:spcPct val="0"/>
              </a:spcAft>
              <a:buClr>
                <a:srgbClr val="0082C9"/>
              </a:buClr>
              <a:buFont typeface="Arial"/>
              <a:buChar char="•"/>
              <a:defRPr lang="en-CA" sz="2600" b="0" i="0" kern="1200">
                <a:solidFill>
                  <a:srgbClr val="595959"/>
                </a:solidFill>
                <a:latin typeface="Century Gothic" pitchFamily="34" charset="0"/>
                <a:ea typeface="ヒラギノ角ゴ Pro W3" pitchFamily="126" charset="-128"/>
                <a:cs typeface="Century Gothic" pitchFamily="34" charset="0"/>
              </a:defRPr>
            </a:lvl1pPr>
            <a:lvl2pPr marL="742950" indent="-285750" algn="l" defTabSz="457200" rtl="0" eaLnBrk="0" fontAlgn="base" hangingPunct="0">
              <a:spcBef>
                <a:spcPct val="20000"/>
              </a:spcBef>
              <a:spcAft>
                <a:spcPct val="0"/>
              </a:spcAft>
              <a:buClr>
                <a:srgbClr val="0082C9"/>
              </a:buClr>
              <a:buFont typeface="Arial"/>
              <a:buChar char="•"/>
              <a:defRPr lang="en-CA" sz="2400" b="0" i="0" kern="1200">
                <a:solidFill>
                  <a:srgbClr val="595959"/>
                </a:solidFill>
                <a:latin typeface="Century Gothic" pitchFamily="34" charset="0"/>
                <a:ea typeface="ヒラギノ角ゴ Pro W3" pitchFamily="126" charset="-128"/>
                <a:cs typeface="Century Gothic" pitchFamily="34" charset="0"/>
              </a:defRPr>
            </a:lvl2pPr>
            <a:lvl3pPr marL="1143000" indent="-228600" algn="l" defTabSz="457200" rtl="0" eaLnBrk="0" fontAlgn="base" hangingPunct="0">
              <a:spcBef>
                <a:spcPct val="20000"/>
              </a:spcBef>
              <a:spcAft>
                <a:spcPct val="0"/>
              </a:spcAft>
              <a:buClr>
                <a:srgbClr val="0082C9"/>
              </a:buClr>
              <a:buFont typeface="Arial"/>
              <a:buChar char="•"/>
              <a:defRPr lang="en-CA" sz="2200" b="0" i="0" kern="1200">
                <a:solidFill>
                  <a:srgbClr val="595959"/>
                </a:solidFill>
                <a:latin typeface="Century Gothic" pitchFamily="34" charset="0"/>
                <a:ea typeface="ヒラギノ角ゴ Pro W3" pitchFamily="126" charset="-128"/>
                <a:cs typeface="Century Gothic" pitchFamily="34" charset="0"/>
              </a:defRPr>
            </a:lvl3pPr>
            <a:lvl4pPr marL="1600200" indent="-228600" algn="l" defTabSz="457200" rtl="0" eaLnBrk="0" fontAlgn="base" hangingPunct="0">
              <a:spcBef>
                <a:spcPct val="20000"/>
              </a:spcBef>
              <a:spcAft>
                <a:spcPct val="0"/>
              </a:spcAft>
              <a:buClr>
                <a:srgbClr val="0082C9"/>
              </a:buClr>
              <a:buFont typeface="Arial"/>
              <a:buChar char="•"/>
              <a:defRPr lang="en-CA" sz="2000" b="0" i="0" kern="1200">
                <a:solidFill>
                  <a:srgbClr val="595959"/>
                </a:solidFill>
                <a:latin typeface="Century Gothic" pitchFamily="34" charset="0"/>
                <a:ea typeface="ヒラギノ角ゴ Pro W3" pitchFamily="126" charset="-128"/>
                <a:cs typeface="Century Gothic" pitchFamily="34" charset="0"/>
              </a:defRPr>
            </a:lvl4pPr>
            <a:lvl5pPr marL="2057400" indent="-228600" algn="l" defTabSz="457200" rtl="0" eaLnBrk="0" fontAlgn="base" hangingPunct="0">
              <a:spcBef>
                <a:spcPct val="20000"/>
              </a:spcBef>
              <a:spcAft>
                <a:spcPct val="0"/>
              </a:spcAft>
              <a:buClr>
                <a:srgbClr val="0082C9"/>
              </a:buClr>
              <a:buFont typeface="Arial"/>
              <a:buChar char="•"/>
              <a:defRPr lang="en-US" sz="1800" b="0" i="0" kern="1200">
                <a:solidFill>
                  <a:srgbClr val="595959"/>
                </a:solidFill>
                <a:latin typeface="Century Gothic" pitchFamily="34" charset="0"/>
                <a:ea typeface="ヒラギノ角ゴ Pro W3" pitchFamily="126" charset="-128"/>
                <a:cs typeface="Century Gothic" pitchFamily="34"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marR="0" lvl="0" indent="0" algn="l" defTabSz="457200" rtl="0" eaLnBrk="0" fontAlgn="base" latinLnBrk="0" hangingPunct="0">
              <a:lnSpc>
                <a:spcPct val="100000"/>
              </a:lnSpc>
              <a:spcBef>
                <a:spcPct val="20000"/>
              </a:spcBef>
              <a:spcAft>
                <a:spcPct val="0"/>
              </a:spcAft>
              <a:buClr>
                <a:srgbClr val="0082C9"/>
              </a:buClr>
              <a:buSzTx/>
              <a:buFont typeface="Arial"/>
              <a:buNone/>
              <a:tabLst/>
              <a:defRPr/>
            </a:pPr>
            <a:r>
              <a:rPr kumimoji="0" lang="fr-FR" sz="1600" i="0" u="none" strike="noStrike" kern="1200" cap="none" spc="0" normalizeH="0" baseline="0" noProof="0" dirty="0">
                <a:ln>
                  <a:noFill/>
                </a:ln>
                <a:solidFill>
                  <a:schemeClr val="tx1"/>
                </a:solidFill>
                <a:effectLst/>
                <a:uLnTx/>
                <a:uFillTx/>
                <a:latin typeface="Arial" panose="020B0604020202020204" pitchFamily="34" charset="0"/>
                <a:cs typeface="Arial" panose="020B0604020202020204" pitchFamily="34" charset="0"/>
              </a:rPr>
              <a:t>Pour l’ouverture des demandes le </a:t>
            </a:r>
            <a:r>
              <a:rPr kumimoji="0" lang="fr-FR" sz="1600" b="1" i="0" u="none" strike="noStrike" kern="1200" cap="none" spc="0" normalizeH="0" baseline="0" noProof="0" dirty="0">
                <a:ln>
                  <a:noFill/>
                </a:ln>
                <a:solidFill>
                  <a:schemeClr val="tx1"/>
                </a:solidFill>
                <a:effectLst/>
                <a:uLnTx/>
                <a:uFillTx/>
                <a:latin typeface="Arial" panose="020B0604020202020204" pitchFamily="34" charset="0"/>
                <a:cs typeface="Arial" panose="020B0604020202020204" pitchFamily="34" charset="0"/>
              </a:rPr>
              <a:t>1er décembre 2022</a:t>
            </a:r>
            <a:r>
              <a:rPr kumimoji="0" lang="fr-FR" sz="1600" i="0" u="none" strike="noStrike" kern="1200" cap="none" spc="0" normalizeH="0" baseline="0" noProof="0" dirty="0">
                <a:ln>
                  <a:noFill/>
                </a:ln>
                <a:solidFill>
                  <a:schemeClr val="tx1"/>
                </a:solidFill>
                <a:effectLst/>
                <a:uLnTx/>
                <a:uFillTx/>
                <a:latin typeface="Arial" panose="020B0604020202020204" pitchFamily="34" charset="0"/>
                <a:cs typeface="Arial" panose="020B0604020202020204" pitchFamily="34" charset="0"/>
              </a:rPr>
              <a:t>,</a:t>
            </a:r>
            <a:r>
              <a:rPr kumimoji="0" lang="fr-FR" sz="1600" b="1" i="0" u="none" strike="noStrike" kern="1200" cap="none" spc="0" normalizeH="0" baseline="0" noProof="0" dirty="0">
                <a:ln>
                  <a:noFill/>
                </a:ln>
                <a:solidFill>
                  <a:schemeClr val="tx1"/>
                </a:solidFill>
                <a:effectLst/>
                <a:uLnTx/>
                <a:uFillTx/>
                <a:latin typeface="Arial" panose="020B0604020202020204" pitchFamily="34" charset="0"/>
                <a:cs typeface="Arial" panose="020B0604020202020204" pitchFamily="34" charset="0"/>
              </a:rPr>
              <a:t> </a:t>
            </a:r>
            <a:r>
              <a:rPr kumimoji="0" lang="fr-FR" sz="1600" i="0" u="none" strike="noStrike" kern="1200" cap="none" spc="0" normalizeH="0" baseline="0" noProof="0" dirty="0">
                <a:ln>
                  <a:noFill/>
                </a:ln>
                <a:solidFill>
                  <a:schemeClr val="tx1"/>
                </a:solidFill>
                <a:effectLst/>
                <a:uLnTx/>
                <a:uFillTx/>
                <a:latin typeface="Arial" panose="020B0604020202020204" pitchFamily="34" charset="0"/>
                <a:cs typeface="Arial" panose="020B0604020202020204" pitchFamily="34" charset="0"/>
              </a:rPr>
              <a:t>vous devez répondre à tous les critères suivants pour chaque enfant pour lequel vous faites une demande :</a:t>
            </a:r>
            <a:endParaRPr kumimoji="0" lang="en-CA" sz="1600" i="0" u="none" strike="noStrike" kern="1200" cap="none" spc="0" normalizeH="0" baseline="0" noProof="0" dirty="0">
              <a:ln>
                <a:noFill/>
              </a:ln>
              <a:solidFill>
                <a:schemeClr val="tx1"/>
              </a:solidFill>
              <a:effectLst/>
              <a:uLnTx/>
              <a:uFillTx/>
              <a:latin typeface="Arial" panose="020B0604020202020204" pitchFamily="34" charset="0"/>
              <a:cs typeface="Arial" panose="020B0604020202020204" pitchFamily="34" charset="0"/>
            </a:endParaRPr>
          </a:p>
          <a:p>
            <a:pPr marL="0" marR="0" lvl="0" indent="0" algn="l" defTabSz="457200" rtl="0" eaLnBrk="0" fontAlgn="base" latinLnBrk="0" hangingPunct="0">
              <a:lnSpc>
                <a:spcPct val="100000"/>
              </a:lnSpc>
              <a:spcBef>
                <a:spcPct val="20000"/>
              </a:spcBef>
              <a:spcAft>
                <a:spcPct val="0"/>
              </a:spcAft>
              <a:buClr>
                <a:srgbClr val="0082C9"/>
              </a:buClr>
              <a:buSzTx/>
              <a:buFont typeface="Arial"/>
              <a:buNone/>
              <a:tabLst/>
              <a:defRPr/>
            </a:pPr>
            <a:endParaRPr kumimoji="0" lang="en-CA" sz="2600" b="0" i="0" u="none" strike="noStrike" kern="1200" cap="none" spc="0" normalizeH="0" baseline="0" noProof="0" dirty="0">
              <a:ln>
                <a:noFill/>
              </a:ln>
              <a:solidFill>
                <a:schemeClr val="tx1"/>
              </a:solidFill>
              <a:effectLst/>
              <a:uLnTx/>
              <a:uFillTx/>
              <a:latin typeface="Century Gothic" pitchFamily="34" charset="0"/>
              <a:ea typeface="ヒラギノ角ゴ Pro W3" pitchFamily="126" charset="-128"/>
            </a:endParaRPr>
          </a:p>
        </p:txBody>
      </p:sp>
      <p:sp>
        <p:nvSpPr>
          <p:cNvPr id="7" name="ZoneTexte 5">
            <a:extLst>
              <a:ext uri="{FF2B5EF4-FFF2-40B4-BE49-F238E27FC236}">
                <a16:creationId xmlns:a16="http://schemas.microsoft.com/office/drawing/2014/main" id="{38A298E6-13E4-4D7C-AC3D-F9101DF85559}"/>
              </a:ext>
            </a:extLst>
          </p:cNvPr>
          <p:cNvSpPr txBox="1"/>
          <p:nvPr/>
        </p:nvSpPr>
        <p:spPr>
          <a:xfrm>
            <a:off x="792000" y="2646365"/>
            <a:ext cx="11157344" cy="3185487"/>
          </a:xfrm>
          <a:prstGeom prst="rect">
            <a:avLst/>
          </a:prstGeom>
          <a:noFill/>
        </p:spPr>
        <p:txBody>
          <a:bodyPr wrap="square" rtlCol="0">
            <a:spAutoFit/>
          </a:bodyPr>
          <a:lstStyle/>
          <a:p>
            <a:pPr marL="342900" indent="-342900" eaLnBrk="0" hangingPunct="0">
              <a:spcBef>
                <a:spcPct val="20000"/>
              </a:spcBef>
              <a:buClr>
                <a:srgbClr val="20204B"/>
              </a:buClr>
              <a:buFont typeface="Wingdings" panose="05000000000000000000" pitchFamily="2" charset="2"/>
              <a:buChar char="q"/>
              <a:defRPr/>
            </a:pPr>
            <a:r>
              <a:rPr lang="fr-FR" sz="1500" dirty="0">
                <a:latin typeface="Arial" panose="020B0604020202020204" pitchFamily="34" charset="0"/>
                <a:ea typeface="ヒラギノ角ゴ Pro W3" pitchFamily="126" charset="-128"/>
                <a:cs typeface="Arial" panose="020B0604020202020204" pitchFamily="34" charset="0"/>
              </a:rPr>
              <a:t>Votre enfant est né le </a:t>
            </a:r>
            <a:r>
              <a:rPr lang="fr-FR" sz="1500" b="1" dirty="0">
                <a:latin typeface="Arial" panose="020B0604020202020204" pitchFamily="34" charset="0"/>
                <a:ea typeface="ヒラギノ角ゴ Pro W3" pitchFamily="126" charset="-128"/>
                <a:cs typeface="Arial" panose="020B0604020202020204" pitchFamily="34" charset="0"/>
              </a:rPr>
              <a:t>2 décembre 2010 ou après </a:t>
            </a:r>
            <a:r>
              <a:rPr lang="fr-FR" sz="1500" dirty="0">
                <a:latin typeface="Arial" panose="020B0604020202020204" pitchFamily="34" charset="0"/>
                <a:ea typeface="ヒラギノ角ゴ Pro W3" pitchFamily="126" charset="-128"/>
                <a:cs typeface="Arial" panose="020B0604020202020204" pitchFamily="34" charset="0"/>
              </a:rPr>
              <a:t>(il est âgé de moins de 12 ans le </a:t>
            </a:r>
            <a:r>
              <a:rPr lang="fr-FR" sz="1500" b="1" dirty="0">
                <a:latin typeface="Arial" panose="020B0604020202020204" pitchFamily="34" charset="0"/>
                <a:ea typeface="ヒラギノ角ゴ Pro W3" pitchFamily="126" charset="-128"/>
                <a:cs typeface="Arial" panose="020B0604020202020204" pitchFamily="34" charset="0"/>
              </a:rPr>
              <a:t>1er décembre 2022</a:t>
            </a:r>
            <a:r>
              <a:rPr lang="fr-FR" sz="1500" dirty="0">
                <a:latin typeface="Arial" panose="020B0604020202020204" pitchFamily="34" charset="0"/>
                <a:ea typeface="ヒラギノ角ゴ Pro W3" pitchFamily="126" charset="-128"/>
                <a:cs typeface="Arial" panose="020B0604020202020204" pitchFamily="34" charset="0"/>
              </a:rPr>
              <a:t>).</a:t>
            </a:r>
            <a:endParaRPr lang="en-US" sz="1500" dirty="0">
              <a:latin typeface="Arial" panose="020B0604020202020204" pitchFamily="34" charset="0"/>
              <a:ea typeface="ヒラギノ角ゴ Pro W3" pitchFamily="126" charset="-128"/>
              <a:cs typeface="Arial" panose="020B0604020202020204" pitchFamily="34" charset="0"/>
            </a:endParaRPr>
          </a:p>
          <a:p>
            <a:pPr marL="342900" indent="-342900" eaLnBrk="0" hangingPunct="0">
              <a:spcBef>
                <a:spcPct val="20000"/>
              </a:spcBef>
              <a:buClr>
                <a:srgbClr val="20204B"/>
              </a:buClr>
              <a:buFont typeface="Wingdings" panose="05000000000000000000" pitchFamily="2" charset="2"/>
              <a:buChar char="q"/>
              <a:defRPr/>
            </a:pPr>
            <a:r>
              <a:rPr lang="fr-FR" sz="1500" dirty="0">
                <a:latin typeface="Arial" panose="020B0604020202020204" pitchFamily="34" charset="0"/>
                <a:ea typeface="ヒラギノ角ゴ Pro W3" pitchFamily="126" charset="-128"/>
                <a:cs typeface="Arial" panose="020B0604020202020204" pitchFamily="34" charset="0"/>
              </a:rPr>
              <a:t>Votre enfant reçoit des services de soins dentaires au Canada entre le </a:t>
            </a:r>
            <a:r>
              <a:rPr lang="fr-FR" sz="1500" b="1" dirty="0">
                <a:latin typeface="Arial" panose="020B0604020202020204" pitchFamily="34" charset="0"/>
                <a:ea typeface="ヒラギノ角ゴ Pro W3" pitchFamily="126" charset="-128"/>
                <a:cs typeface="Arial" panose="020B0604020202020204" pitchFamily="34" charset="0"/>
              </a:rPr>
              <a:t>1er octobre 2022 et le 30 juin 2023</a:t>
            </a:r>
            <a:r>
              <a:rPr lang="fr-FR" sz="1500" dirty="0">
                <a:latin typeface="Arial" panose="020B0604020202020204" pitchFamily="34" charset="0"/>
                <a:ea typeface="ヒラギノ角ゴ Pro W3" pitchFamily="126" charset="-128"/>
                <a:cs typeface="Arial" panose="020B0604020202020204" pitchFamily="34" charset="0"/>
              </a:rPr>
              <a:t>.</a:t>
            </a:r>
            <a:endParaRPr lang="en-US" sz="1500" b="1" dirty="0">
              <a:latin typeface="Arial" panose="020B0604020202020204" pitchFamily="34" charset="0"/>
              <a:ea typeface="ヒラギノ角ゴ Pro W3" pitchFamily="126" charset="-128"/>
              <a:cs typeface="Arial" panose="020B0604020202020204" pitchFamily="34" charset="0"/>
            </a:endParaRPr>
          </a:p>
          <a:p>
            <a:pPr marL="342900" indent="-342900" eaLnBrk="0" hangingPunct="0">
              <a:spcBef>
                <a:spcPct val="20000"/>
              </a:spcBef>
              <a:buClr>
                <a:srgbClr val="20204B"/>
              </a:buClr>
              <a:buFont typeface="Wingdings" panose="05000000000000000000" pitchFamily="2" charset="2"/>
              <a:buChar char="q"/>
              <a:defRPr/>
            </a:pPr>
            <a:r>
              <a:rPr lang="fr-FR" sz="1500" dirty="0">
                <a:latin typeface="Arial" panose="020B0604020202020204" pitchFamily="34" charset="0"/>
                <a:ea typeface="ヒラギノ角ゴ Pro W3" pitchFamily="126" charset="-128"/>
                <a:cs typeface="Arial" panose="020B0604020202020204" pitchFamily="34" charset="0"/>
              </a:rPr>
              <a:t>Votre enfant n'a pas accès à un régime privé d'assurance dentaire.</a:t>
            </a:r>
            <a:endParaRPr lang="en-US" sz="1500" dirty="0">
              <a:latin typeface="Arial" panose="020B0604020202020204" pitchFamily="34" charset="0"/>
              <a:ea typeface="ヒラギノ角ゴ Pro W3" pitchFamily="126" charset="-128"/>
              <a:cs typeface="Arial" panose="020B0604020202020204" pitchFamily="34" charset="0"/>
            </a:endParaRPr>
          </a:p>
          <a:p>
            <a:pPr marL="342900" indent="-342900" eaLnBrk="0" hangingPunct="0">
              <a:spcBef>
                <a:spcPct val="20000"/>
              </a:spcBef>
              <a:buClr>
                <a:srgbClr val="20204B"/>
              </a:buClr>
              <a:buFont typeface="Wingdings" panose="05000000000000000000" pitchFamily="2" charset="2"/>
              <a:buChar char="q"/>
              <a:defRPr/>
            </a:pPr>
            <a:r>
              <a:rPr lang="fr-FR" sz="1500" dirty="0">
                <a:latin typeface="Arial" panose="020B0604020202020204" pitchFamily="34" charset="0"/>
                <a:ea typeface="ヒラギノ角ゴ Pro W3" pitchFamily="126" charset="-128"/>
                <a:cs typeface="Arial" panose="020B0604020202020204" pitchFamily="34" charset="0"/>
              </a:rPr>
              <a:t>Les coûts des soins dentaires de votre enfant ne sont </a:t>
            </a:r>
            <a:r>
              <a:rPr lang="fr-FR" sz="1500" b="1" dirty="0">
                <a:latin typeface="Arial" panose="020B0604020202020204" pitchFamily="34" charset="0"/>
                <a:ea typeface="ヒラギノ角ゴ Pro W3" pitchFamily="126" charset="-128"/>
                <a:cs typeface="Arial" panose="020B0604020202020204" pitchFamily="34" charset="0"/>
              </a:rPr>
              <a:t>pas</a:t>
            </a:r>
            <a:r>
              <a:rPr lang="fr-FR" sz="1500" dirty="0">
                <a:latin typeface="Arial" panose="020B0604020202020204" pitchFamily="34" charset="0"/>
                <a:ea typeface="ヒラギノ角ゴ Pro W3" pitchFamily="126" charset="-128"/>
                <a:cs typeface="Arial" panose="020B0604020202020204" pitchFamily="34" charset="0"/>
              </a:rPr>
              <a:t> entièrement couverts par un autre programme de soins dentaires fourni par quelque palier de gouvernement que ce soit.</a:t>
            </a:r>
          </a:p>
          <a:p>
            <a:pPr marL="342900" indent="-342900" eaLnBrk="0" hangingPunct="0">
              <a:spcBef>
                <a:spcPct val="20000"/>
              </a:spcBef>
              <a:buClr>
                <a:srgbClr val="20204B"/>
              </a:buClr>
              <a:buFont typeface="Wingdings" panose="05000000000000000000" pitchFamily="2" charset="2"/>
              <a:buChar char="q"/>
              <a:defRPr/>
            </a:pPr>
            <a:r>
              <a:rPr lang="fr-FR" sz="1500" dirty="0">
                <a:latin typeface="Arial" panose="020B0604020202020204" pitchFamily="34" charset="0"/>
                <a:ea typeface="ヒラギノ角ゴ Pro W3" pitchFamily="126" charset="-128"/>
                <a:cs typeface="Arial" panose="020B0604020202020204" pitchFamily="34" charset="0"/>
              </a:rPr>
              <a:t>Vous êtes le seul parent ou fournisseur de soins à recevoir l’allocation canadienne pour enfants (ACE) pour votre enfant en date du </a:t>
            </a:r>
            <a:r>
              <a:rPr lang="fr-FR" sz="1500" b="1" dirty="0">
                <a:latin typeface="Arial" panose="020B0604020202020204" pitchFamily="34" charset="0"/>
                <a:ea typeface="ヒラギノ角ゴ Pro W3" pitchFamily="126" charset="-128"/>
                <a:cs typeface="Arial" panose="020B0604020202020204" pitchFamily="34" charset="0"/>
              </a:rPr>
              <a:t>1er décembre 2022 </a:t>
            </a:r>
            <a:r>
              <a:rPr lang="fr-FR" sz="1500" dirty="0">
                <a:latin typeface="Arial" panose="020B0604020202020204" pitchFamily="34" charset="0"/>
                <a:ea typeface="ヒラギノ角ゴ Pro W3" pitchFamily="126" charset="-128"/>
                <a:cs typeface="Arial" panose="020B0604020202020204" pitchFamily="34" charset="0"/>
              </a:rPr>
              <a:t>ou Vous avez la garde partagée de votre enfant et recevez la moitié de l'ACE pour votre enfant en date du </a:t>
            </a:r>
            <a:r>
              <a:rPr lang="fr-FR" sz="1500" b="1" dirty="0">
                <a:latin typeface="Arial" panose="020B0604020202020204" pitchFamily="34" charset="0"/>
                <a:ea typeface="ヒラギノ角ゴ Pro W3" pitchFamily="126" charset="-128"/>
                <a:cs typeface="Arial" panose="020B0604020202020204" pitchFamily="34" charset="0"/>
              </a:rPr>
              <a:t>1er décembre 2022</a:t>
            </a:r>
            <a:r>
              <a:rPr lang="fr-FR" sz="1500" dirty="0">
                <a:latin typeface="Arial" panose="020B0604020202020204" pitchFamily="34" charset="0"/>
                <a:ea typeface="ヒラギノ角ゴ Pro W3" pitchFamily="126" charset="-128"/>
                <a:cs typeface="Arial" panose="020B0604020202020204" pitchFamily="34" charset="0"/>
              </a:rPr>
              <a:t>.</a:t>
            </a:r>
            <a:endParaRPr lang="fr-FR" sz="1500" b="1" dirty="0">
              <a:latin typeface="Arial" panose="020B0604020202020204" pitchFamily="34" charset="0"/>
              <a:ea typeface="ヒラギノ角ゴ Pro W3" pitchFamily="126" charset="-128"/>
              <a:cs typeface="Arial" panose="020B0604020202020204" pitchFamily="34" charset="0"/>
            </a:endParaRPr>
          </a:p>
          <a:p>
            <a:pPr marL="342900" indent="-342900" eaLnBrk="0" hangingPunct="0">
              <a:spcBef>
                <a:spcPct val="20000"/>
              </a:spcBef>
              <a:buClr>
                <a:srgbClr val="20204B"/>
              </a:buClr>
              <a:buFont typeface="Wingdings" panose="05000000000000000000" pitchFamily="2" charset="2"/>
              <a:buChar char="q"/>
              <a:defRPr/>
            </a:pPr>
            <a:r>
              <a:rPr lang="fr-FR" sz="1500" dirty="0">
                <a:latin typeface="Arial" panose="020B0604020202020204" pitchFamily="34" charset="0"/>
                <a:ea typeface="ヒラギノ角ゴ Pro W3" pitchFamily="126" charset="-128"/>
                <a:cs typeface="Arial" panose="020B0604020202020204" pitchFamily="34" charset="0"/>
              </a:rPr>
              <a:t>Vous avez produit vos impôts de 2021.</a:t>
            </a:r>
          </a:p>
          <a:p>
            <a:pPr marL="342900" indent="-342900" eaLnBrk="0" hangingPunct="0">
              <a:spcBef>
                <a:spcPct val="20000"/>
              </a:spcBef>
              <a:buClr>
                <a:srgbClr val="20204B"/>
              </a:buClr>
              <a:buFont typeface="Wingdings" panose="05000000000000000000" pitchFamily="2" charset="2"/>
              <a:buChar char="q"/>
              <a:defRPr/>
            </a:pPr>
            <a:r>
              <a:rPr lang="fr-FR" sz="1500" dirty="0">
                <a:latin typeface="Arial" panose="020B0604020202020204" pitchFamily="34" charset="0"/>
                <a:ea typeface="ヒラギノ角ゴ Pro W3" pitchFamily="126" charset="-128"/>
                <a:cs typeface="Arial" panose="020B0604020202020204" pitchFamily="34" charset="0"/>
              </a:rPr>
              <a:t>Votre époux ou conjoint de fait a produit ses impôts de 2021 ou Vous n'avez pas d'époux ou de conjoint de fait en date du </a:t>
            </a:r>
            <a:r>
              <a:rPr lang="fr-FR" sz="1500" b="1" dirty="0">
                <a:latin typeface="Arial" panose="020B0604020202020204" pitchFamily="34" charset="0"/>
                <a:ea typeface="ヒラギノ角ゴ Pro W3" pitchFamily="126" charset="-128"/>
                <a:cs typeface="Arial" panose="020B0604020202020204" pitchFamily="34" charset="0"/>
              </a:rPr>
              <a:t>1er décembre 2022</a:t>
            </a:r>
            <a:r>
              <a:rPr lang="fr-FR" sz="1500" dirty="0">
                <a:latin typeface="Arial" panose="020B0604020202020204" pitchFamily="34" charset="0"/>
                <a:ea typeface="ヒラギノ角ゴ Pro W3" pitchFamily="126" charset="-128"/>
                <a:cs typeface="Arial" panose="020B0604020202020204" pitchFamily="34" charset="0"/>
              </a:rPr>
              <a:t>.</a:t>
            </a:r>
          </a:p>
          <a:p>
            <a:pPr marL="342900" indent="-342900" eaLnBrk="0" hangingPunct="0">
              <a:spcBef>
                <a:spcPct val="20000"/>
              </a:spcBef>
              <a:buClr>
                <a:srgbClr val="20204B"/>
              </a:buClr>
              <a:buFont typeface="Wingdings" panose="05000000000000000000" pitchFamily="2" charset="2"/>
              <a:buChar char="q"/>
              <a:defRPr/>
            </a:pPr>
            <a:r>
              <a:rPr lang="fr-FR" sz="1500" dirty="0">
                <a:latin typeface="Arial" panose="020B0604020202020204" pitchFamily="34" charset="0"/>
                <a:ea typeface="ヒラギノ角ゴ Pro W3" pitchFamily="126" charset="-128"/>
                <a:cs typeface="Arial" panose="020B0604020202020204" pitchFamily="34" charset="0"/>
              </a:rPr>
              <a:t>Votre revenu familial net rajusté était inférieur à </a:t>
            </a:r>
            <a:r>
              <a:rPr lang="fr-FR" sz="1500" b="1" dirty="0">
                <a:latin typeface="Arial" panose="020B0604020202020204" pitchFamily="34" charset="0"/>
                <a:ea typeface="ヒラギノ角ゴ Pro W3" pitchFamily="126" charset="-128"/>
                <a:cs typeface="Arial" panose="020B0604020202020204" pitchFamily="34" charset="0"/>
              </a:rPr>
              <a:t>90 000 $ </a:t>
            </a:r>
            <a:r>
              <a:rPr lang="fr-FR" sz="1500" dirty="0">
                <a:latin typeface="Arial" panose="020B0604020202020204" pitchFamily="34" charset="0"/>
                <a:ea typeface="ヒラギノ角ゴ Pro W3" pitchFamily="126" charset="-128"/>
                <a:cs typeface="Arial" panose="020B0604020202020204" pitchFamily="34" charset="0"/>
              </a:rPr>
              <a:t>en 2021.</a:t>
            </a:r>
            <a:endParaRPr lang="en-US" sz="1500" dirty="0">
              <a:latin typeface="Arial" panose="020B0604020202020204" pitchFamily="34" charset="0"/>
              <a:ea typeface="ヒラギノ角ゴ Pro W3" pitchFamily="126" charset="-128"/>
              <a:cs typeface="Arial" panose="020B0604020202020204" pitchFamily="34" charset="0"/>
            </a:endParaRPr>
          </a:p>
        </p:txBody>
      </p:sp>
    </p:spTree>
    <p:extLst>
      <p:ext uri="{BB962C8B-B14F-4D97-AF65-F5344CB8AC3E}">
        <p14:creationId xmlns:p14="http://schemas.microsoft.com/office/powerpoint/2010/main" val="250202340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BD7FDE0-4232-4495-AD75-7C94FA3596CB}"/>
              </a:ext>
            </a:extLst>
          </p:cNvPr>
          <p:cNvSpPr txBox="1">
            <a:spLocks/>
          </p:cNvSpPr>
          <p:nvPr/>
        </p:nvSpPr>
        <p:spPr bwMode="auto">
          <a:xfrm>
            <a:off x="792000" y="1330613"/>
            <a:ext cx="10972800" cy="552659"/>
          </a:xfrm>
          <a:prstGeom prst="rect">
            <a:avLst/>
          </a:prstGeom>
          <a:noFill/>
          <a:ln>
            <a:noFill/>
            <a:prstDash/>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spcFirstLastPara="0" vertOverflow="overflow" horzOverflow="overflow" vert="horz" wrap="square" lIns="91440" tIns="45720" rIns="91440" bIns="45720" numCol="1" spcCol="0" rtlCol="0" fromWordArt="0" anchor="b" anchorCtr="0" forceAA="0" compatLnSpc="1">
            <a:prstTxWarp prst="textNoShape">
              <a:avLst/>
            </a:prstTxWarp>
            <a:noAutofit/>
          </a:bodyPr>
          <a:lstStyle>
            <a:lvl1pPr algn="l" defTabSz="457200" rtl="0" eaLnBrk="0" fontAlgn="base" latinLnBrk="0" hangingPunct="0">
              <a:lnSpc>
                <a:spcPct val="90000"/>
              </a:lnSpc>
              <a:spcBef>
                <a:spcPct val="0"/>
              </a:spcBef>
              <a:spcAft>
                <a:spcPct val="0"/>
              </a:spcAft>
              <a:buNone/>
              <a:defRPr lang="en-US" sz="3600" b="0" i="0" kern="1200">
                <a:solidFill>
                  <a:srgbClr val="0082C9"/>
                </a:solidFill>
                <a:latin typeface="Century Gothic" pitchFamily="34" charset="0"/>
                <a:ea typeface="ヒラギノ角ゴ Pro W3" pitchFamily="126" charset="-128"/>
                <a:cs typeface="Century Gothic" pitchFamily="34" charset="0"/>
              </a:defRPr>
            </a:lvl1pPr>
            <a:lvl2pPr algn="l" defTabSz="457200" rtl="0" eaLnBrk="0" fontAlgn="base" hangingPunct="0">
              <a:spcBef>
                <a:spcPct val="0"/>
              </a:spcBef>
              <a:spcAft>
                <a:spcPct val="0"/>
              </a:spcAft>
              <a:defRPr sz="3600">
                <a:solidFill>
                  <a:srgbClr val="0064A5"/>
                </a:solidFill>
                <a:latin typeface="Century Gothic" charset="0"/>
                <a:ea typeface="ヒラギノ角ゴ Pro W3" pitchFamily="126" charset="-128"/>
                <a:cs typeface="Century Gothic" charset="0"/>
              </a:defRPr>
            </a:lvl2pPr>
            <a:lvl3pPr algn="l" defTabSz="457200" rtl="0" eaLnBrk="0" fontAlgn="base" hangingPunct="0">
              <a:spcBef>
                <a:spcPct val="0"/>
              </a:spcBef>
              <a:spcAft>
                <a:spcPct val="0"/>
              </a:spcAft>
              <a:defRPr sz="3600">
                <a:solidFill>
                  <a:srgbClr val="0064A5"/>
                </a:solidFill>
                <a:latin typeface="Century Gothic" charset="0"/>
                <a:ea typeface="ヒラギノ角ゴ Pro W3" pitchFamily="126" charset="-128"/>
                <a:cs typeface="Century Gothic" charset="0"/>
              </a:defRPr>
            </a:lvl3pPr>
            <a:lvl4pPr algn="l" defTabSz="457200" rtl="0" eaLnBrk="0" fontAlgn="base" hangingPunct="0">
              <a:spcBef>
                <a:spcPct val="0"/>
              </a:spcBef>
              <a:spcAft>
                <a:spcPct val="0"/>
              </a:spcAft>
              <a:defRPr sz="3600">
                <a:solidFill>
                  <a:srgbClr val="0064A5"/>
                </a:solidFill>
                <a:latin typeface="Century Gothic" charset="0"/>
                <a:ea typeface="ヒラギノ角ゴ Pro W3" pitchFamily="126" charset="-128"/>
                <a:cs typeface="Century Gothic" charset="0"/>
              </a:defRPr>
            </a:lvl4pPr>
            <a:lvl5pPr algn="l" defTabSz="457200" rtl="0" eaLnBrk="0" fontAlgn="base" hangingPunct="0">
              <a:spcBef>
                <a:spcPct val="0"/>
              </a:spcBef>
              <a:spcAft>
                <a:spcPct val="0"/>
              </a:spcAft>
              <a:defRPr sz="3600">
                <a:solidFill>
                  <a:srgbClr val="0064A5"/>
                </a:solidFill>
                <a:latin typeface="Century Gothic" charset="0"/>
                <a:ea typeface="ヒラギノ角ゴ Pro W3" pitchFamily="126" charset="-128"/>
                <a:cs typeface="Century Gothic" charset="0"/>
              </a:defRPr>
            </a:lvl5pPr>
            <a:lvl6pPr marL="457200" algn="ctr" defTabSz="457200" rtl="0" fontAlgn="base">
              <a:spcBef>
                <a:spcPct val="0"/>
              </a:spcBef>
              <a:spcAft>
                <a:spcPct val="0"/>
              </a:spcAft>
              <a:defRPr sz="3600">
                <a:solidFill>
                  <a:srgbClr val="0064A5"/>
                </a:solidFill>
                <a:latin typeface="Gill Sans Light" pitchFamily="126" charset="0"/>
                <a:ea typeface="ヒラギノ角ゴ Pro W3" pitchFamily="126" charset="-128"/>
              </a:defRPr>
            </a:lvl6pPr>
            <a:lvl7pPr marL="914400" algn="ctr" defTabSz="457200" rtl="0" fontAlgn="base">
              <a:spcBef>
                <a:spcPct val="0"/>
              </a:spcBef>
              <a:spcAft>
                <a:spcPct val="0"/>
              </a:spcAft>
              <a:defRPr sz="3600">
                <a:solidFill>
                  <a:srgbClr val="0064A5"/>
                </a:solidFill>
                <a:latin typeface="Gill Sans Light" pitchFamily="126" charset="0"/>
                <a:ea typeface="ヒラギノ角ゴ Pro W3" pitchFamily="126" charset="-128"/>
              </a:defRPr>
            </a:lvl7pPr>
            <a:lvl8pPr marL="1371600" algn="ctr" defTabSz="457200" rtl="0" fontAlgn="base">
              <a:spcBef>
                <a:spcPct val="0"/>
              </a:spcBef>
              <a:spcAft>
                <a:spcPct val="0"/>
              </a:spcAft>
              <a:defRPr sz="3600">
                <a:solidFill>
                  <a:srgbClr val="0064A5"/>
                </a:solidFill>
                <a:latin typeface="Gill Sans Light" pitchFamily="126" charset="0"/>
                <a:ea typeface="ヒラギノ角ゴ Pro W3" pitchFamily="126" charset="-128"/>
              </a:defRPr>
            </a:lvl8pPr>
            <a:lvl9pPr marL="1828800" algn="ctr" defTabSz="457200" rtl="0" fontAlgn="base">
              <a:spcBef>
                <a:spcPct val="0"/>
              </a:spcBef>
              <a:spcAft>
                <a:spcPct val="0"/>
              </a:spcAft>
              <a:defRPr sz="3600">
                <a:solidFill>
                  <a:srgbClr val="0064A5"/>
                </a:solidFill>
                <a:latin typeface="Gill Sans Light" pitchFamily="126" charset="0"/>
                <a:ea typeface="ヒラギノ角ゴ Pro W3" pitchFamily="126" charset="-128"/>
              </a:defRPr>
            </a:lvl9pPr>
          </a:lstStyle>
          <a:p>
            <a:pPr>
              <a:lnSpc>
                <a:spcPct val="100000"/>
              </a:lnSpc>
              <a:defRPr/>
            </a:pPr>
            <a:r>
              <a:rPr lang="fr-FR" dirty="0">
                <a:solidFill>
                  <a:srgbClr val="20204B"/>
                </a:solidFill>
                <a:latin typeface="Arial Black" panose="020B0A04020102020204" pitchFamily="34" charset="0"/>
              </a:rPr>
              <a:t>Trousse des intervenants</a:t>
            </a:r>
          </a:p>
        </p:txBody>
      </p:sp>
      <p:sp>
        <p:nvSpPr>
          <p:cNvPr id="3" name="Content Placeholder 2">
            <a:extLst>
              <a:ext uri="{FF2B5EF4-FFF2-40B4-BE49-F238E27FC236}">
                <a16:creationId xmlns:a16="http://schemas.microsoft.com/office/drawing/2014/main" id="{382B334E-C3E7-47CC-A580-FA4B3D1D01AA}"/>
              </a:ext>
            </a:extLst>
          </p:cNvPr>
          <p:cNvSpPr txBox="1">
            <a:spLocks/>
          </p:cNvSpPr>
          <p:nvPr/>
        </p:nvSpPr>
        <p:spPr bwMode="auto">
          <a:xfrm>
            <a:off x="792000" y="2171797"/>
            <a:ext cx="4467897" cy="23486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lnSpcReduction="10000"/>
          </a:bodyPr>
          <a:lstStyle>
            <a:lvl1pPr marL="342900" indent="-342900" algn="l" defTabSz="457200" rtl="0" eaLnBrk="0" fontAlgn="base" hangingPunct="0">
              <a:spcBef>
                <a:spcPct val="20000"/>
              </a:spcBef>
              <a:spcAft>
                <a:spcPct val="0"/>
              </a:spcAft>
              <a:buClr>
                <a:srgbClr val="0082C9"/>
              </a:buClr>
              <a:buFont typeface="Arial"/>
              <a:buChar char="•"/>
              <a:defRPr lang="en-CA" sz="2600" b="0" i="0" kern="1200">
                <a:solidFill>
                  <a:srgbClr val="595959"/>
                </a:solidFill>
                <a:latin typeface="Century Gothic" pitchFamily="34" charset="0"/>
                <a:ea typeface="ヒラギノ角ゴ Pro W3" pitchFamily="126" charset="-128"/>
                <a:cs typeface="Century Gothic" pitchFamily="34" charset="0"/>
              </a:defRPr>
            </a:lvl1pPr>
            <a:lvl2pPr marL="742950" indent="-285750" algn="l" defTabSz="457200" rtl="0" eaLnBrk="0" fontAlgn="base" hangingPunct="0">
              <a:spcBef>
                <a:spcPct val="20000"/>
              </a:spcBef>
              <a:spcAft>
                <a:spcPct val="0"/>
              </a:spcAft>
              <a:buClr>
                <a:srgbClr val="0082C9"/>
              </a:buClr>
              <a:buFont typeface="Arial"/>
              <a:buChar char="•"/>
              <a:defRPr lang="en-CA" sz="2400" b="0" i="0" kern="1200">
                <a:solidFill>
                  <a:srgbClr val="595959"/>
                </a:solidFill>
                <a:latin typeface="Century Gothic" pitchFamily="34" charset="0"/>
                <a:ea typeface="ヒラギノ角ゴ Pro W3" pitchFamily="126" charset="-128"/>
                <a:cs typeface="Century Gothic" pitchFamily="34" charset="0"/>
              </a:defRPr>
            </a:lvl2pPr>
            <a:lvl3pPr marL="1143000" indent="-228600" algn="l" defTabSz="457200" rtl="0" eaLnBrk="0" fontAlgn="base" hangingPunct="0">
              <a:spcBef>
                <a:spcPct val="20000"/>
              </a:spcBef>
              <a:spcAft>
                <a:spcPct val="0"/>
              </a:spcAft>
              <a:buClr>
                <a:srgbClr val="0082C9"/>
              </a:buClr>
              <a:buFont typeface="Arial"/>
              <a:buChar char="•"/>
              <a:defRPr lang="en-CA" sz="2200" b="0" i="0" kern="1200">
                <a:solidFill>
                  <a:srgbClr val="595959"/>
                </a:solidFill>
                <a:latin typeface="Century Gothic" pitchFamily="34" charset="0"/>
                <a:ea typeface="ヒラギノ角ゴ Pro W3" pitchFamily="126" charset="-128"/>
                <a:cs typeface="Century Gothic" pitchFamily="34" charset="0"/>
              </a:defRPr>
            </a:lvl3pPr>
            <a:lvl4pPr marL="1600200" indent="-228600" algn="l" defTabSz="457200" rtl="0" eaLnBrk="0" fontAlgn="base" hangingPunct="0">
              <a:spcBef>
                <a:spcPct val="20000"/>
              </a:spcBef>
              <a:spcAft>
                <a:spcPct val="0"/>
              </a:spcAft>
              <a:buClr>
                <a:srgbClr val="0082C9"/>
              </a:buClr>
              <a:buFont typeface="Arial"/>
              <a:buChar char="•"/>
              <a:defRPr lang="en-CA" sz="2000" b="0" i="0" kern="1200">
                <a:solidFill>
                  <a:srgbClr val="595959"/>
                </a:solidFill>
                <a:latin typeface="Century Gothic" pitchFamily="34" charset="0"/>
                <a:ea typeface="ヒラギノ角ゴ Pro W3" pitchFamily="126" charset="-128"/>
                <a:cs typeface="Century Gothic" pitchFamily="34" charset="0"/>
              </a:defRPr>
            </a:lvl4pPr>
            <a:lvl5pPr marL="2057400" indent="-228600" algn="l" defTabSz="457200" rtl="0" eaLnBrk="0" fontAlgn="base" hangingPunct="0">
              <a:spcBef>
                <a:spcPct val="20000"/>
              </a:spcBef>
              <a:spcAft>
                <a:spcPct val="0"/>
              </a:spcAft>
              <a:buClr>
                <a:srgbClr val="0082C9"/>
              </a:buClr>
              <a:buFont typeface="Arial"/>
              <a:buChar char="•"/>
              <a:defRPr lang="en-US" sz="1800" b="0" i="0" kern="1200">
                <a:solidFill>
                  <a:srgbClr val="595959"/>
                </a:solidFill>
                <a:latin typeface="Century Gothic" pitchFamily="34" charset="0"/>
                <a:ea typeface="ヒラギノ角ゴ Pro W3" pitchFamily="126" charset="-128"/>
                <a:cs typeface="Century Gothic" pitchFamily="34"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342900" marR="0" lvl="0" indent="-342900" algn="l" defTabSz="457200" rtl="0" eaLnBrk="0" fontAlgn="base" latinLnBrk="0" hangingPunct="0">
              <a:lnSpc>
                <a:spcPct val="100000"/>
              </a:lnSpc>
              <a:spcBef>
                <a:spcPct val="20000"/>
              </a:spcBef>
              <a:spcAft>
                <a:spcPct val="0"/>
              </a:spcAft>
              <a:buClr>
                <a:srgbClr val="20204B"/>
              </a:buClr>
              <a:buSzTx/>
              <a:buFont typeface="Arial"/>
              <a:buChar char="•"/>
              <a:tabLst/>
              <a:defRPr/>
            </a:pPr>
            <a:r>
              <a:rPr kumimoji="0" lang="fr-CA" sz="1600" b="0" i="0" u="none" strike="noStrike" cap="none" normalizeH="0" baseline="0" noProof="0" dirty="0">
                <a:ln>
                  <a:noFill/>
                </a:ln>
                <a:solidFill>
                  <a:schemeClr val="tx1"/>
                </a:solidFill>
                <a:uLnTx/>
                <a:uFillTx/>
                <a:latin typeface="Arial" panose="020B0604020202020204" pitchFamily="34" charset="0"/>
                <a:cs typeface="Arial" panose="020B0604020202020204" pitchFamily="34" charset="0"/>
              </a:rPr>
              <a:t>Outils et ressources utiles pour répondre aux questions.</a:t>
            </a:r>
            <a:br>
              <a:rPr kumimoji="0" lang="fr-CA" sz="1600" b="0" i="0" u="none" strike="noStrike" cap="none" normalizeH="0" baseline="0" noProof="0" dirty="0">
                <a:ln>
                  <a:noFill/>
                </a:ln>
                <a:solidFill>
                  <a:schemeClr val="tx1"/>
                </a:solidFill>
                <a:uLnTx/>
                <a:uFillTx/>
                <a:latin typeface="Arial" panose="020B0604020202020204" pitchFamily="34" charset="0"/>
                <a:cs typeface="Arial" panose="020B0604020202020204" pitchFamily="34" charset="0"/>
              </a:rPr>
            </a:br>
            <a:endParaRPr kumimoji="0" lang="fr-CA" sz="1600" b="0" i="0" u="none" strike="noStrike" cap="none" normalizeH="0" baseline="0" noProof="0" dirty="0">
              <a:ln>
                <a:noFill/>
              </a:ln>
              <a:solidFill>
                <a:schemeClr val="tx1"/>
              </a:solidFill>
              <a:uLnTx/>
              <a:uFillTx/>
              <a:latin typeface="Arial" panose="020B0604020202020204" pitchFamily="34" charset="0"/>
              <a:cs typeface="Arial" panose="020B0604020202020204" pitchFamily="34" charset="0"/>
            </a:endParaRPr>
          </a:p>
          <a:p>
            <a:pPr marL="342900" marR="0" lvl="0" indent="-342900" algn="l" defTabSz="457200" rtl="0" eaLnBrk="0" fontAlgn="base" latinLnBrk="0" hangingPunct="0">
              <a:lnSpc>
                <a:spcPct val="100000"/>
              </a:lnSpc>
              <a:spcBef>
                <a:spcPct val="20000"/>
              </a:spcBef>
              <a:spcAft>
                <a:spcPct val="0"/>
              </a:spcAft>
              <a:buClr>
                <a:srgbClr val="20204B"/>
              </a:buClr>
              <a:buSzTx/>
              <a:buFont typeface="Arial"/>
              <a:buChar char="•"/>
              <a:tabLst/>
              <a:defRPr/>
            </a:pPr>
            <a:r>
              <a:rPr kumimoji="0" lang="fr-CA" sz="1600" b="0" i="0" u="none" strike="noStrike" cap="none" normalizeH="0" baseline="0" noProof="0" dirty="0">
                <a:ln>
                  <a:noFill/>
                </a:ln>
                <a:solidFill>
                  <a:schemeClr val="tx1"/>
                </a:solidFill>
                <a:uLnTx/>
                <a:uFillTx/>
                <a:latin typeface="Arial" panose="020B0604020202020204" pitchFamily="34" charset="0"/>
                <a:cs typeface="Arial" panose="020B0604020202020204" pitchFamily="34" charset="0"/>
              </a:rPr>
              <a:t>Conçue pour aider les patients, les clients et les membres à comprendre la prestation et à y accéder.</a:t>
            </a:r>
            <a:br>
              <a:rPr kumimoji="0" lang="fr-CA" sz="1600" b="0" i="0" u="none" strike="noStrike" cap="none" normalizeH="0" baseline="0" noProof="0" dirty="0">
                <a:ln>
                  <a:noFill/>
                </a:ln>
                <a:solidFill>
                  <a:schemeClr val="tx1"/>
                </a:solidFill>
                <a:uLnTx/>
                <a:uFillTx/>
                <a:latin typeface="Arial" panose="020B0604020202020204" pitchFamily="34" charset="0"/>
                <a:cs typeface="Arial" panose="020B0604020202020204" pitchFamily="34" charset="0"/>
              </a:rPr>
            </a:br>
            <a:endParaRPr kumimoji="0" lang="fr-CA" sz="1600" b="0" i="0" u="none" strike="noStrike" cap="none" normalizeH="0" baseline="0" noProof="0" dirty="0">
              <a:ln>
                <a:noFill/>
              </a:ln>
              <a:solidFill>
                <a:schemeClr val="tx1"/>
              </a:solidFill>
              <a:uLnTx/>
              <a:uFillTx/>
              <a:latin typeface="Arial" panose="020B0604020202020204" pitchFamily="34" charset="0"/>
              <a:cs typeface="Arial" panose="020B0604020202020204" pitchFamily="34" charset="0"/>
            </a:endParaRPr>
          </a:p>
          <a:p>
            <a:pPr marL="342900" marR="0" lvl="0" indent="-342900" algn="l" defTabSz="457200" rtl="0" eaLnBrk="0" fontAlgn="base" latinLnBrk="0" hangingPunct="0">
              <a:lnSpc>
                <a:spcPct val="100000"/>
              </a:lnSpc>
              <a:spcBef>
                <a:spcPct val="20000"/>
              </a:spcBef>
              <a:spcAft>
                <a:spcPct val="0"/>
              </a:spcAft>
              <a:buClr>
                <a:srgbClr val="20204B"/>
              </a:buClr>
              <a:buSzTx/>
              <a:buFont typeface="Arial"/>
              <a:buChar char="•"/>
              <a:tabLst/>
              <a:defRPr/>
            </a:pPr>
            <a:r>
              <a:rPr kumimoji="0" lang="fr-CA" sz="1600" b="0" i="0" u="none" strike="noStrike" cap="none" normalizeH="0" baseline="0" noProof="0" dirty="0">
                <a:ln>
                  <a:noFill/>
                </a:ln>
                <a:solidFill>
                  <a:schemeClr val="tx1"/>
                </a:solidFill>
                <a:uLnTx/>
                <a:uFillTx/>
                <a:latin typeface="Arial" panose="020B0604020202020204" pitchFamily="34" charset="0"/>
                <a:cs typeface="Arial" panose="020B0604020202020204" pitchFamily="34" charset="0"/>
              </a:rPr>
              <a:t>Disponible sur</a:t>
            </a:r>
            <a:r>
              <a:rPr kumimoji="0" lang="fr-CA" sz="1600" b="1" i="0" u="none" strike="noStrike" cap="none" normalizeH="0" baseline="0" noProof="0" dirty="0">
                <a:ln>
                  <a:noFill/>
                </a:ln>
                <a:solidFill>
                  <a:schemeClr val="tx1"/>
                </a:solidFill>
                <a:uLnTx/>
                <a:uFillTx/>
                <a:latin typeface="Arial" panose="020B0604020202020204" pitchFamily="34" charset="0"/>
                <a:cs typeface="Arial" panose="020B0604020202020204" pitchFamily="34" charset="0"/>
              </a:rPr>
              <a:t> Canada.ca</a:t>
            </a:r>
            <a:r>
              <a:rPr kumimoji="0" lang="fr-CA" sz="1600" b="0" i="0" u="none" strike="noStrike" cap="none" normalizeH="0" baseline="0" noProof="0" dirty="0">
                <a:ln>
                  <a:noFill/>
                </a:ln>
                <a:solidFill>
                  <a:schemeClr val="tx1"/>
                </a:solidFill>
                <a:uLnTx/>
                <a:uFillTx/>
                <a:latin typeface="Arial" panose="020B0604020202020204" pitchFamily="34" charset="0"/>
                <a:cs typeface="Arial" panose="020B0604020202020204" pitchFamily="34" charset="0"/>
              </a:rPr>
              <a:t> dès le</a:t>
            </a:r>
            <a:r>
              <a:rPr kumimoji="0" lang="fr-CA" sz="1600" b="1" i="0" u="none" strike="noStrike" cap="none" normalizeH="0" baseline="0" noProof="0" dirty="0">
                <a:ln>
                  <a:noFill/>
                </a:ln>
                <a:solidFill>
                  <a:schemeClr val="tx1"/>
                </a:solidFill>
                <a:uLnTx/>
                <a:uFillTx/>
                <a:latin typeface="Arial" panose="020B0604020202020204" pitchFamily="34" charset="0"/>
                <a:cs typeface="Arial" panose="020B0604020202020204" pitchFamily="34" charset="0"/>
              </a:rPr>
              <a:t> </a:t>
            </a:r>
            <a:br>
              <a:rPr kumimoji="0" lang="fr-CA" sz="1600" b="1" i="0" u="none" strike="noStrike" cap="none" normalizeH="0" baseline="0" noProof="0" dirty="0">
                <a:ln>
                  <a:noFill/>
                </a:ln>
                <a:solidFill>
                  <a:schemeClr val="tx1"/>
                </a:solidFill>
                <a:uLnTx/>
                <a:uFillTx/>
                <a:latin typeface="Arial" panose="020B0604020202020204" pitchFamily="34" charset="0"/>
                <a:cs typeface="Arial" panose="020B0604020202020204" pitchFamily="34" charset="0"/>
              </a:rPr>
            </a:br>
            <a:r>
              <a:rPr kumimoji="0" lang="fr-CA" sz="1600" b="1" i="0" u="none" strike="noStrike" cap="none" normalizeH="0" baseline="0" noProof="0" dirty="0">
                <a:ln>
                  <a:noFill/>
                </a:ln>
                <a:solidFill>
                  <a:schemeClr val="tx1"/>
                </a:solidFill>
                <a:uLnTx/>
                <a:uFillTx/>
                <a:latin typeface="Arial" panose="020B0604020202020204" pitchFamily="34" charset="0"/>
                <a:cs typeface="Arial" panose="020B0604020202020204" pitchFamily="34" charset="0"/>
              </a:rPr>
              <a:t>1</a:t>
            </a:r>
            <a:r>
              <a:rPr kumimoji="0" lang="fr-CA" sz="1600" b="1" i="0" u="none" strike="noStrike" cap="none" normalizeH="0" baseline="30000" noProof="0" dirty="0">
                <a:ln>
                  <a:noFill/>
                </a:ln>
                <a:solidFill>
                  <a:schemeClr val="tx1"/>
                </a:solidFill>
                <a:uLnTx/>
                <a:uFillTx/>
                <a:latin typeface="Arial" panose="020B0604020202020204" pitchFamily="34" charset="0"/>
                <a:cs typeface="Arial" panose="020B0604020202020204" pitchFamily="34" charset="0"/>
              </a:rPr>
              <a:t>er</a:t>
            </a:r>
            <a:r>
              <a:rPr kumimoji="0" lang="fr-CA" sz="1600" b="1" i="0" u="none" strike="noStrike" cap="none" normalizeH="0" baseline="0" noProof="0" dirty="0">
                <a:ln>
                  <a:noFill/>
                </a:ln>
                <a:solidFill>
                  <a:schemeClr val="tx1"/>
                </a:solidFill>
                <a:uLnTx/>
                <a:uFillTx/>
                <a:latin typeface="Arial" panose="020B0604020202020204" pitchFamily="34" charset="0"/>
                <a:cs typeface="Arial" panose="020B0604020202020204" pitchFamily="34" charset="0"/>
              </a:rPr>
              <a:t> décembre.</a:t>
            </a:r>
          </a:p>
        </p:txBody>
      </p:sp>
      <p:pic>
        <p:nvPicPr>
          <p:cNvPr id="4" name="Picture 2">
            <a:extLst>
              <a:ext uri="{FF2B5EF4-FFF2-40B4-BE49-F238E27FC236}">
                <a16:creationId xmlns:a16="http://schemas.microsoft.com/office/drawing/2014/main" id="{02A42BD1-D83A-406E-B7D9-800690033228}"/>
              </a:ext>
            </a:extLst>
          </p:cNvPr>
          <p:cNvPicPr>
            <a:picLocks noChangeAspect="1" noChangeArrowheads="1"/>
          </p:cNvPicPr>
          <p:nvPr/>
        </p:nvPicPr>
        <p:blipFill>
          <a:blip r:embed="rId2"/>
          <a:srcRect/>
          <a:stretch/>
        </p:blipFill>
        <p:spPr bwMode="auto">
          <a:xfrm>
            <a:off x="5774206" y="2083022"/>
            <a:ext cx="2939691" cy="3804306"/>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a:extLst>
              <a:ext uri="{FF2B5EF4-FFF2-40B4-BE49-F238E27FC236}">
                <a16:creationId xmlns:a16="http://schemas.microsoft.com/office/drawing/2014/main" id="{37802773-8E45-4F50-9789-4E40C71852F8}"/>
              </a:ext>
            </a:extLst>
          </p:cNvPr>
          <p:cNvPicPr>
            <a:picLocks noChangeAspect="1" noChangeArrowheads="1"/>
          </p:cNvPicPr>
          <p:nvPr/>
        </p:nvPicPr>
        <p:blipFill>
          <a:blip r:embed="rId3"/>
          <a:srcRect/>
          <a:stretch/>
        </p:blipFill>
        <p:spPr bwMode="auto">
          <a:xfrm>
            <a:off x="8933107" y="2088865"/>
            <a:ext cx="2457829" cy="37984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5843899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1">
            <a:extLst>
              <a:ext uri="{FF2B5EF4-FFF2-40B4-BE49-F238E27FC236}">
                <a16:creationId xmlns:a16="http://schemas.microsoft.com/office/drawing/2014/main" id="{75D61619-51E9-432D-81C4-5B4A912EC2DB}"/>
              </a:ext>
            </a:extLst>
          </p:cNvPr>
          <p:cNvSpPr txBox="1">
            <a:spLocks/>
          </p:cNvSpPr>
          <p:nvPr/>
        </p:nvSpPr>
        <p:spPr bwMode="auto">
          <a:xfrm>
            <a:off x="792000" y="1330613"/>
            <a:ext cx="10972800" cy="552659"/>
          </a:xfrm>
          <a:prstGeom prst="rect">
            <a:avLst/>
          </a:prstGeom>
          <a:noFill/>
          <a:ln>
            <a:noFill/>
            <a:prstDash/>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spcFirstLastPara="0" vertOverflow="overflow" horzOverflow="overflow" vert="horz" wrap="square" lIns="91440" tIns="45720" rIns="91440" bIns="45720" numCol="1" spcCol="0" rtlCol="0" fromWordArt="0" anchor="b" anchorCtr="0" forceAA="0" compatLnSpc="1">
            <a:prstTxWarp prst="textNoShape">
              <a:avLst/>
            </a:prstTxWarp>
            <a:noAutofit/>
          </a:bodyPr>
          <a:lstStyle>
            <a:lvl1pPr algn="l" defTabSz="457200" rtl="0" eaLnBrk="0" fontAlgn="base" latinLnBrk="0" hangingPunct="0">
              <a:lnSpc>
                <a:spcPct val="90000"/>
              </a:lnSpc>
              <a:spcBef>
                <a:spcPct val="0"/>
              </a:spcBef>
              <a:spcAft>
                <a:spcPct val="0"/>
              </a:spcAft>
              <a:buNone/>
              <a:defRPr lang="en-US" sz="3600" b="0" i="0" kern="1200">
                <a:solidFill>
                  <a:srgbClr val="0082C9"/>
                </a:solidFill>
                <a:latin typeface="Century Gothic" pitchFamily="34" charset="0"/>
                <a:ea typeface="ヒラギノ角ゴ Pro W3" pitchFamily="126" charset="-128"/>
                <a:cs typeface="Century Gothic" pitchFamily="34" charset="0"/>
              </a:defRPr>
            </a:lvl1pPr>
            <a:lvl2pPr algn="l" defTabSz="457200" rtl="0" eaLnBrk="0" fontAlgn="base" hangingPunct="0">
              <a:spcBef>
                <a:spcPct val="0"/>
              </a:spcBef>
              <a:spcAft>
                <a:spcPct val="0"/>
              </a:spcAft>
              <a:defRPr sz="3600">
                <a:solidFill>
                  <a:srgbClr val="0064A5"/>
                </a:solidFill>
                <a:latin typeface="Century Gothic" charset="0"/>
                <a:ea typeface="ヒラギノ角ゴ Pro W3" pitchFamily="126" charset="-128"/>
                <a:cs typeface="Century Gothic" charset="0"/>
              </a:defRPr>
            </a:lvl2pPr>
            <a:lvl3pPr algn="l" defTabSz="457200" rtl="0" eaLnBrk="0" fontAlgn="base" hangingPunct="0">
              <a:spcBef>
                <a:spcPct val="0"/>
              </a:spcBef>
              <a:spcAft>
                <a:spcPct val="0"/>
              </a:spcAft>
              <a:defRPr sz="3600">
                <a:solidFill>
                  <a:srgbClr val="0064A5"/>
                </a:solidFill>
                <a:latin typeface="Century Gothic" charset="0"/>
                <a:ea typeface="ヒラギノ角ゴ Pro W3" pitchFamily="126" charset="-128"/>
                <a:cs typeface="Century Gothic" charset="0"/>
              </a:defRPr>
            </a:lvl3pPr>
            <a:lvl4pPr algn="l" defTabSz="457200" rtl="0" eaLnBrk="0" fontAlgn="base" hangingPunct="0">
              <a:spcBef>
                <a:spcPct val="0"/>
              </a:spcBef>
              <a:spcAft>
                <a:spcPct val="0"/>
              </a:spcAft>
              <a:defRPr sz="3600">
                <a:solidFill>
                  <a:srgbClr val="0064A5"/>
                </a:solidFill>
                <a:latin typeface="Century Gothic" charset="0"/>
                <a:ea typeface="ヒラギノ角ゴ Pro W3" pitchFamily="126" charset="-128"/>
                <a:cs typeface="Century Gothic" charset="0"/>
              </a:defRPr>
            </a:lvl4pPr>
            <a:lvl5pPr algn="l" defTabSz="457200" rtl="0" eaLnBrk="0" fontAlgn="base" hangingPunct="0">
              <a:spcBef>
                <a:spcPct val="0"/>
              </a:spcBef>
              <a:spcAft>
                <a:spcPct val="0"/>
              </a:spcAft>
              <a:defRPr sz="3600">
                <a:solidFill>
                  <a:srgbClr val="0064A5"/>
                </a:solidFill>
                <a:latin typeface="Century Gothic" charset="0"/>
                <a:ea typeface="ヒラギノ角ゴ Pro W3" pitchFamily="126" charset="-128"/>
                <a:cs typeface="Century Gothic" charset="0"/>
              </a:defRPr>
            </a:lvl5pPr>
            <a:lvl6pPr marL="457200" algn="ctr" defTabSz="457200" rtl="0" fontAlgn="base">
              <a:spcBef>
                <a:spcPct val="0"/>
              </a:spcBef>
              <a:spcAft>
                <a:spcPct val="0"/>
              </a:spcAft>
              <a:defRPr sz="3600">
                <a:solidFill>
                  <a:srgbClr val="0064A5"/>
                </a:solidFill>
                <a:latin typeface="Gill Sans Light" pitchFamily="126" charset="0"/>
                <a:ea typeface="ヒラギノ角ゴ Pro W3" pitchFamily="126" charset="-128"/>
              </a:defRPr>
            </a:lvl6pPr>
            <a:lvl7pPr marL="914400" algn="ctr" defTabSz="457200" rtl="0" fontAlgn="base">
              <a:spcBef>
                <a:spcPct val="0"/>
              </a:spcBef>
              <a:spcAft>
                <a:spcPct val="0"/>
              </a:spcAft>
              <a:defRPr sz="3600">
                <a:solidFill>
                  <a:srgbClr val="0064A5"/>
                </a:solidFill>
                <a:latin typeface="Gill Sans Light" pitchFamily="126" charset="0"/>
                <a:ea typeface="ヒラギノ角ゴ Pro W3" pitchFamily="126" charset="-128"/>
              </a:defRPr>
            </a:lvl7pPr>
            <a:lvl8pPr marL="1371600" algn="ctr" defTabSz="457200" rtl="0" fontAlgn="base">
              <a:spcBef>
                <a:spcPct val="0"/>
              </a:spcBef>
              <a:spcAft>
                <a:spcPct val="0"/>
              </a:spcAft>
              <a:defRPr sz="3600">
                <a:solidFill>
                  <a:srgbClr val="0064A5"/>
                </a:solidFill>
                <a:latin typeface="Gill Sans Light" pitchFamily="126" charset="0"/>
                <a:ea typeface="ヒラギノ角ゴ Pro W3" pitchFamily="126" charset="-128"/>
              </a:defRPr>
            </a:lvl8pPr>
            <a:lvl9pPr marL="1828800" algn="ctr" defTabSz="457200" rtl="0" fontAlgn="base">
              <a:spcBef>
                <a:spcPct val="0"/>
              </a:spcBef>
              <a:spcAft>
                <a:spcPct val="0"/>
              </a:spcAft>
              <a:defRPr sz="3600">
                <a:solidFill>
                  <a:srgbClr val="0064A5"/>
                </a:solidFill>
                <a:latin typeface="Gill Sans Light" pitchFamily="126" charset="0"/>
                <a:ea typeface="ヒラギノ角ゴ Pro W3" pitchFamily="126" charset="-128"/>
              </a:defRPr>
            </a:lvl9pPr>
          </a:lstStyle>
          <a:p>
            <a:pPr>
              <a:lnSpc>
                <a:spcPct val="100000"/>
              </a:lnSpc>
              <a:defRPr/>
            </a:pPr>
            <a:r>
              <a:rPr lang="fr-FR" dirty="0">
                <a:solidFill>
                  <a:srgbClr val="20204B"/>
                </a:solidFill>
                <a:latin typeface="Arial Black" panose="020B0A04020102020204" pitchFamily="34" charset="0"/>
              </a:rPr>
              <a:t>Trousse des intervenants</a:t>
            </a:r>
          </a:p>
        </p:txBody>
      </p:sp>
      <p:sp>
        <p:nvSpPr>
          <p:cNvPr id="3" name="Content Placeholder 3">
            <a:extLst>
              <a:ext uri="{FF2B5EF4-FFF2-40B4-BE49-F238E27FC236}">
                <a16:creationId xmlns:a16="http://schemas.microsoft.com/office/drawing/2014/main" id="{24E79A15-A8CE-4EAE-8C54-E6F5A52D41AA}"/>
              </a:ext>
            </a:extLst>
          </p:cNvPr>
          <p:cNvSpPr txBox="1">
            <a:spLocks/>
          </p:cNvSpPr>
          <p:nvPr/>
        </p:nvSpPr>
        <p:spPr bwMode="auto">
          <a:xfrm>
            <a:off x="804700" y="2077805"/>
            <a:ext cx="10278454" cy="28842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fontScale="25000" lnSpcReduction="20000"/>
          </a:bodyPr>
          <a:lstStyle>
            <a:lvl1pPr marL="342900" indent="-342900" algn="l" defTabSz="457200" rtl="0" eaLnBrk="0" fontAlgn="base" hangingPunct="0">
              <a:spcBef>
                <a:spcPct val="20000"/>
              </a:spcBef>
              <a:spcAft>
                <a:spcPct val="0"/>
              </a:spcAft>
              <a:buClr>
                <a:srgbClr val="0082C9"/>
              </a:buClr>
              <a:buFont typeface="Arial" panose="020B0604020202020204" pitchFamily="34" charset="0"/>
              <a:buChar char="•"/>
              <a:defRPr lang="en-CA" sz="2600" kern="1200" dirty="0">
                <a:solidFill>
                  <a:srgbClr val="595959"/>
                </a:solidFill>
                <a:latin typeface="Century Gothic" pitchFamily="34" charset="0"/>
                <a:ea typeface="ヒラギノ角ゴ Pro W3" pitchFamily="126" charset="-128"/>
                <a:cs typeface="Century Gothic" pitchFamily="34" charset="0"/>
              </a:defRPr>
            </a:lvl1pPr>
            <a:lvl2pPr marL="742950" indent="-285750" algn="l" defTabSz="457200" rtl="0" eaLnBrk="0" fontAlgn="base" hangingPunct="0">
              <a:spcBef>
                <a:spcPct val="20000"/>
              </a:spcBef>
              <a:spcAft>
                <a:spcPct val="0"/>
              </a:spcAft>
              <a:buClr>
                <a:srgbClr val="0082C9"/>
              </a:buClr>
              <a:buFont typeface="Arial" panose="020B0604020202020204" pitchFamily="34" charset="0"/>
              <a:buChar char="•"/>
              <a:defRPr lang="en-CA" sz="2400" kern="1200" dirty="0">
                <a:solidFill>
                  <a:srgbClr val="595959"/>
                </a:solidFill>
                <a:latin typeface="Century Gothic" pitchFamily="34" charset="0"/>
                <a:ea typeface="ヒラギノ角ゴ Pro W3" pitchFamily="126" charset="-128"/>
                <a:cs typeface="Century Gothic" pitchFamily="34" charset="0"/>
              </a:defRPr>
            </a:lvl2pPr>
            <a:lvl3pPr marL="1143000" indent="-228600" algn="l" defTabSz="457200" rtl="0" eaLnBrk="0" fontAlgn="base" hangingPunct="0">
              <a:spcBef>
                <a:spcPct val="20000"/>
              </a:spcBef>
              <a:spcAft>
                <a:spcPct val="0"/>
              </a:spcAft>
              <a:buClr>
                <a:srgbClr val="0082C9"/>
              </a:buClr>
              <a:buFont typeface="Arial" panose="020B0604020202020204" pitchFamily="34" charset="0"/>
              <a:buChar char="•"/>
              <a:defRPr lang="en-CA" sz="2200" kern="1200" dirty="0">
                <a:solidFill>
                  <a:srgbClr val="595959"/>
                </a:solidFill>
                <a:latin typeface="Century Gothic" pitchFamily="34" charset="0"/>
                <a:ea typeface="ヒラギノ角ゴ Pro W3" pitchFamily="126" charset="-128"/>
                <a:cs typeface="Century Gothic" pitchFamily="34" charset="0"/>
              </a:defRPr>
            </a:lvl3pPr>
            <a:lvl4pPr marL="1600200" indent="-228600" algn="l" defTabSz="457200" rtl="0" eaLnBrk="0" fontAlgn="base" hangingPunct="0">
              <a:spcBef>
                <a:spcPct val="20000"/>
              </a:spcBef>
              <a:spcAft>
                <a:spcPct val="0"/>
              </a:spcAft>
              <a:buClr>
                <a:srgbClr val="0082C9"/>
              </a:buClr>
              <a:buFont typeface="Arial" panose="020B0604020202020204" pitchFamily="34" charset="0"/>
              <a:buChar char="•"/>
              <a:defRPr lang="en-CA" sz="2000" kern="1200" dirty="0">
                <a:solidFill>
                  <a:srgbClr val="595959"/>
                </a:solidFill>
                <a:latin typeface="Century Gothic" pitchFamily="34" charset="0"/>
                <a:ea typeface="ヒラギノ角ゴ Pro W3" pitchFamily="126" charset="-128"/>
                <a:cs typeface="Century Gothic" pitchFamily="34" charset="0"/>
              </a:defRPr>
            </a:lvl4pPr>
            <a:lvl5pPr marL="2057400" indent="-228600" algn="l" defTabSz="457200" rtl="0" eaLnBrk="0" fontAlgn="base" hangingPunct="0">
              <a:spcBef>
                <a:spcPct val="20000"/>
              </a:spcBef>
              <a:spcAft>
                <a:spcPct val="0"/>
              </a:spcAft>
              <a:buClr>
                <a:srgbClr val="0082C9"/>
              </a:buClr>
              <a:buFont typeface="Arial" panose="020B0604020202020204" pitchFamily="34" charset="0"/>
              <a:buChar char="•"/>
              <a:defRPr lang="en-US" kern="1200" dirty="0">
                <a:solidFill>
                  <a:srgbClr val="595959"/>
                </a:solidFill>
                <a:latin typeface="Century Gothic" pitchFamily="34" charset="0"/>
                <a:ea typeface="ヒラギノ角ゴ Pro W3" pitchFamily="126" charset="-128"/>
                <a:cs typeface="Century Gothic" pitchFamily="34"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marR="0" lvl="0" indent="0" algn="l" defTabSz="457200" rtl="0" eaLnBrk="0" fontAlgn="base" latinLnBrk="0" hangingPunct="0">
              <a:lnSpc>
                <a:spcPct val="100000"/>
              </a:lnSpc>
              <a:spcBef>
                <a:spcPct val="20000"/>
              </a:spcBef>
              <a:spcAft>
                <a:spcPct val="0"/>
              </a:spcAft>
              <a:buClr>
                <a:srgbClr val="0082C9"/>
              </a:buClr>
              <a:buSzTx/>
              <a:buFont typeface="Arial" panose="020B0604020202020204" pitchFamily="34" charset="0"/>
              <a:buNone/>
              <a:tabLst/>
              <a:defRPr/>
            </a:pPr>
            <a:r>
              <a:rPr kumimoji="0" lang="fr-CA" sz="6000" b="0" i="0" u="none" strike="noStrike" cap="none" normalizeH="0" baseline="0" noProof="0" dirty="0">
                <a:ln>
                  <a:noFill/>
                </a:ln>
                <a:solidFill>
                  <a:schemeClr val="tx1"/>
                </a:solidFill>
                <a:uLnTx/>
                <a:uFillTx/>
                <a:latin typeface="Arial" panose="020B0604020202020204" pitchFamily="34" charset="0"/>
                <a:cs typeface="Arial" panose="020B0604020202020204" pitchFamily="34" charset="0"/>
              </a:rPr>
              <a:t>La trousse comprend :</a:t>
            </a:r>
          </a:p>
          <a:p>
            <a:pPr marL="0" marR="0" lvl="0" indent="0" algn="l" defTabSz="457200" rtl="0" eaLnBrk="0" fontAlgn="base" latinLnBrk="0" hangingPunct="0">
              <a:lnSpc>
                <a:spcPct val="100000"/>
              </a:lnSpc>
              <a:spcBef>
                <a:spcPct val="20000"/>
              </a:spcBef>
              <a:spcAft>
                <a:spcPct val="0"/>
              </a:spcAft>
              <a:buClr>
                <a:srgbClr val="0082C9"/>
              </a:buClr>
              <a:buSzTx/>
              <a:buFont typeface="Arial" panose="020B0604020202020204" pitchFamily="34" charset="0"/>
              <a:buNone/>
              <a:tabLst/>
              <a:defRPr/>
            </a:pPr>
            <a:endParaRPr kumimoji="0" lang="en-CA" sz="6000" b="0" i="0" u="none" strike="noStrike" kern="1200" cap="none" spc="0" normalizeH="0" baseline="0" noProof="0" dirty="0">
              <a:ln>
                <a:noFill/>
              </a:ln>
              <a:solidFill>
                <a:schemeClr val="tx1"/>
              </a:solidFill>
              <a:effectLst/>
              <a:uLnTx/>
              <a:uFillTx/>
              <a:latin typeface="Arial" panose="020B0604020202020204" pitchFamily="34" charset="0"/>
              <a:cs typeface="Arial" panose="020B0604020202020204" pitchFamily="34" charset="0"/>
            </a:endParaRPr>
          </a:p>
          <a:p>
            <a:pPr marL="342900" marR="0" lvl="0" indent="-342900" algn="l" defTabSz="457200" rtl="0" eaLnBrk="0" fontAlgn="base" latinLnBrk="0" hangingPunct="0">
              <a:lnSpc>
                <a:spcPct val="100000"/>
              </a:lnSpc>
              <a:spcBef>
                <a:spcPct val="20000"/>
              </a:spcBef>
              <a:spcAft>
                <a:spcPct val="0"/>
              </a:spcAft>
              <a:buClr>
                <a:srgbClr val="20204B"/>
              </a:buClr>
              <a:buSzTx/>
              <a:buFont typeface="Arial" panose="020B0604020202020204" pitchFamily="34" charset="0"/>
              <a:buChar char="•"/>
              <a:tabLst/>
              <a:defRPr/>
            </a:pPr>
            <a:r>
              <a:rPr kumimoji="0" lang="fr-CA" sz="6000" b="1" i="0" u="none" strike="noStrike" cap="none" normalizeH="0" baseline="0" noProof="0" dirty="0">
                <a:ln>
                  <a:noFill/>
                </a:ln>
                <a:solidFill>
                  <a:schemeClr val="tx1"/>
                </a:solidFill>
                <a:uLnTx/>
                <a:uFillTx/>
                <a:latin typeface="Arial" panose="020B0604020202020204" pitchFamily="34" charset="0"/>
                <a:cs typeface="Arial" panose="020B0604020202020204" pitchFamily="34" charset="0"/>
              </a:rPr>
              <a:t>La prestation dentaire canadienne : ce que vous devez savoir</a:t>
            </a:r>
            <a:r>
              <a:rPr kumimoji="0" lang="fr-CA" sz="6000" b="0" i="0" u="none" strike="noStrike" cap="none" normalizeH="0" baseline="0" noProof="0" dirty="0">
                <a:ln>
                  <a:noFill/>
                </a:ln>
                <a:solidFill>
                  <a:schemeClr val="tx1"/>
                </a:solidFill>
                <a:uLnTx/>
                <a:uFillTx/>
                <a:latin typeface="Arial" panose="020B0604020202020204" pitchFamily="34" charset="0"/>
                <a:cs typeface="Arial" panose="020B0604020202020204" pitchFamily="34" charset="0"/>
              </a:rPr>
              <a:t> </a:t>
            </a:r>
          </a:p>
          <a:p>
            <a:pPr marL="742950" marR="0" lvl="1" indent="-285750" algn="l" defTabSz="457200" rtl="0" eaLnBrk="0" fontAlgn="base" latinLnBrk="0" hangingPunct="0">
              <a:lnSpc>
                <a:spcPct val="100000"/>
              </a:lnSpc>
              <a:spcBef>
                <a:spcPct val="20000"/>
              </a:spcBef>
              <a:spcAft>
                <a:spcPct val="0"/>
              </a:spcAft>
              <a:buClr>
                <a:srgbClr val="20204B"/>
              </a:buClr>
              <a:buSzTx/>
              <a:buFont typeface="Arial" panose="020B0604020202020204" pitchFamily="34" charset="0"/>
              <a:buChar char="•"/>
              <a:tabLst/>
              <a:defRPr/>
            </a:pPr>
            <a:r>
              <a:rPr kumimoji="0" lang="fr-CA" sz="6000" b="0" i="0" u="none" strike="noStrike" cap="none" normalizeH="0" baseline="0" noProof="0" dirty="0">
                <a:ln>
                  <a:noFill/>
                </a:ln>
                <a:solidFill>
                  <a:schemeClr val="tx1"/>
                </a:solidFill>
                <a:uLnTx/>
                <a:uFillTx/>
                <a:latin typeface="Arial" panose="020B0604020202020204" pitchFamily="34" charset="0"/>
                <a:cs typeface="Arial" panose="020B0604020202020204" pitchFamily="34" charset="0"/>
              </a:rPr>
              <a:t>Questions et réponses pour vous et vos membres ou vos clients pour en apprendre davantage sur la nouvelle prestation dentaire canadienne provisoire.</a:t>
            </a:r>
            <a:br>
              <a:rPr kumimoji="0" lang="fr-CA" sz="6000" b="0" i="0" u="none" strike="noStrike" cap="none" normalizeH="0" baseline="0" noProof="0" dirty="0">
                <a:ln>
                  <a:noFill/>
                </a:ln>
                <a:solidFill>
                  <a:schemeClr val="tx1"/>
                </a:solidFill>
                <a:uLnTx/>
                <a:uFillTx/>
                <a:latin typeface="Arial" panose="020B0604020202020204" pitchFamily="34" charset="0"/>
                <a:cs typeface="Arial" panose="020B0604020202020204" pitchFamily="34" charset="0"/>
              </a:rPr>
            </a:br>
            <a:endParaRPr kumimoji="0" lang="fr-CA" sz="6000" b="0" i="0" u="none" strike="noStrike" cap="none" normalizeH="0" baseline="0" noProof="0" dirty="0">
              <a:ln>
                <a:noFill/>
              </a:ln>
              <a:solidFill>
                <a:schemeClr val="tx1"/>
              </a:solidFill>
              <a:uLnTx/>
              <a:uFillTx/>
              <a:latin typeface="Arial" panose="020B0604020202020204" pitchFamily="34" charset="0"/>
              <a:cs typeface="Arial" panose="020B0604020202020204" pitchFamily="34" charset="0"/>
            </a:endParaRPr>
          </a:p>
          <a:p>
            <a:pPr marL="342900" marR="0" lvl="0" indent="-342900" algn="l" defTabSz="457200" rtl="0" eaLnBrk="0" fontAlgn="base" latinLnBrk="0" hangingPunct="0">
              <a:lnSpc>
                <a:spcPct val="100000"/>
              </a:lnSpc>
              <a:spcBef>
                <a:spcPct val="20000"/>
              </a:spcBef>
              <a:spcAft>
                <a:spcPct val="0"/>
              </a:spcAft>
              <a:buClr>
                <a:srgbClr val="20204B"/>
              </a:buClr>
              <a:buSzTx/>
              <a:buFont typeface="Arial" panose="020B0604020202020204" pitchFamily="34" charset="0"/>
              <a:buChar char="•"/>
              <a:tabLst/>
              <a:defRPr/>
            </a:pPr>
            <a:r>
              <a:rPr kumimoji="0" lang="fr-CA" sz="6000" b="1" i="0" u="none" strike="noStrike" cap="none" normalizeH="0" baseline="0" noProof="0" dirty="0">
                <a:ln>
                  <a:noFill/>
                </a:ln>
                <a:solidFill>
                  <a:schemeClr val="tx1"/>
                </a:solidFill>
                <a:uLnTx/>
                <a:uFillTx/>
                <a:latin typeface="Arial" panose="020B0604020202020204" pitchFamily="34" charset="0"/>
                <a:cs typeface="Arial" panose="020B0604020202020204" pitchFamily="34" charset="0"/>
              </a:rPr>
              <a:t>Médias sociaux</a:t>
            </a:r>
          </a:p>
          <a:p>
            <a:pPr marL="742950" marR="0" lvl="1" indent="-285750" algn="l" defTabSz="457200" rtl="0" eaLnBrk="0" fontAlgn="base" latinLnBrk="0" hangingPunct="0">
              <a:lnSpc>
                <a:spcPct val="100000"/>
              </a:lnSpc>
              <a:spcBef>
                <a:spcPct val="20000"/>
              </a:spcBef>
              <a:spcAft>
                <a:spcPct val="0"/>
              </a:spcAft>
              <a:buClr>
                <a:srgbClr val="20204B"/>
              </a:buClr>
              <a:buSzTx/>
              <a:buFont typeface="Arial" panose="020B0604020202020204" pitchFamily="34" charset="0"/>
              <a:buChar char="•"/>
              <a:tabLst/>
              <a:defRPr/>
            </a:pPr>
            <a:r>
              <a:rPr kumimoji="0" lang="fr-CA" sz="6000" b="0" i="0" u="none" strike="noStrike" cap="none" normalizeH="0" baseline="0" noProof="0" dirty="0">
                <a:ln>
                  <a:noFill/>
                </a:ln>
                <a:solidFill>
                  <a:schemeClr val="tx1"/>
                </a:solidFill>
                <a:uLnTx/>
                <a:uFillTx/>
                <a:latin typeface="Arial" panose="020B0604020202020204" pitchFamily="34" charset="0"/>
                <a:cs typeface="Arial" panose="020B0604020202020204" pitchFamily="34" charset="0"/>
              </a:rPr>
              <a:t>Les messages et les images que vous pouvez utiliser sur vos propres réseaux de médias sociaux pour aider vos membres, vos patients et vos clients à s’informer au sujet de la prestation dentaire canadienne provisoire.</a:t>
            </a:r>
            <a:br>
              <a:rPr kumimoji="0" lang="fr-CA" sz="6000" b="0" i="0" u="none" strike="noStrike" cap="none" normalizeH="0" baseline="0" noProof="0" dirty="0">
                <a:ln>
                  <a:noFill/>
                </a:ln>
                <a:solidFill>
                  <a:schemeClr val="tx1"/>
                </a:solidFill>
                <a:uLnTx/>
                <a:uFillTx/>
                <a:latin typeface="Arial" panose="020B0604020202020204" pitchFamily="34" charset="0"/>
                <a:cs typeface="Arial" panose="020B0604020202020204" pitchFamily="34" charset="0"/>
              </a:rPr>
            </a:br>
            <a:endParaRPr kumimoji="0" lang="fr-CA" sz="6000" b="0" i="0" u="none" strike="noStrike" cap="none" normalizeH="0" baseline="0" noProof="0" dirty="0">
              <a:ln>
                <a:noFill/>
              </a:ln>
              <a:solidFill>
                <a:schemeClr val="tx1"/>
              </a:solidFill>
              <a:uLnTx/>
              <a:uFillTx/>
              <a:latin typeface="Arial" panose="020B0604020202020204" pitchFamily="34" charset="0"/>
              <a:cs typeface="Arial" panose="020B0604020202020204" pitchFamily="34" charset="0"/>
            </a:endParaRPr>
          </a:p>
          <a:p>
            <a:pPr marL="342900" marR="0" lvl="0" indent="-342900" algn="l" defTabSz="457200" rtl="0" eaLnBrk="0" fontAlgn="base" latinLnBrk="0" hangingPunct="0">
              <a:lnSpc>
                <a:spcPct val="100000"/>
              </a:lnSpc>
              <a:spcBef>
                <a:spcPct val="20000"/>
              </a:spcBef>
              <a:spcAft>
                <a:spcPct val="0"/>
              </a:spcAft>
              <a:buClr>
                <a:srgbClr val="20204B"/>
              </a:buClr>
              <a:buSzTx/>
              <a:buFont typeface="Arial" panose="020B0604020202020204" pitchFamily="34" charset="0"/>
              <a:buChar char="•"/>
              <a:tabLst/>
              <a:defRPr/>
            </a:pPr>
            <a:r>
              <a:rPr kumimoji="0" lang="fr-CA" sz="6000" b="1" i="0" u="none" strike="noStrike" cap="none" normalizeH="0" baseline="0" noProof="0" dirty="0">
                <a:ln>
                  <a:noFill/>
                </a:ln>
                <a:solidFill>
                  <a:schemeClr val="tx1"/>
                </a:solidFill>
                <a:uLnTx/>
                <a:uFillTx/>
                <a:latin typeface="Arial" panose="020B0604020202020204" pitchFamily="34" charset="0"/>
                <a:cs typeface="Arial" panose="020B0604020202020204" pitchFamily="34" charset="0"/>
              </a:rPr>
              <a:t>Infographie</a:t>
            </a:r>
          </a:p>
          <a:p>
            <a:pPr marL="742950" marR="0" lvl="1" indent="-285750" algn="l" defTabSz="457200" rtl="0" eaLnBrk="0" fontAlgn="base" latinLnBrk="0" hangingPunct="0">
              <a:lnSpc>
                <a:spcPct val="100000"/>
              </a:lnSpc>
              <a:spcBef>
                <a:spcPct val="20000"/>
              </a:spcBef>
              <a:spcAft>
                <a:spcPct val="0"/>
              </a:spcAft>
              <a:buClr>
                <a:srgbClr val="20204B"/>
              </a:buClr>
              <a:buSzTx/>
              <a:buFont typeface="Arial" panose="020B0604020202020204" pitchFamily="34" charset="0"/>
              <a:buChar char="•"/>
              <a:tabLst/>
              <a:defRPr/>
            </a:pPr>
            <a:r>
              <a:rPr kumimoji="0" lang="fr-CA" sz="6000" b="0" i="0" u="none" strike="noStrike" cap="none" normalizeH="0" baseline="0" noProof="0" dirty="0">
                <a:ln>
                  <a:noFill/>
                </a:ln>
                <a:solidFill>
                  <a:schemeClr val="tx1"/>
                </a:solidFill>
                <a:uLnTx/>
                <a:uFillTx/>
                <a:latin typeface="Arial" panose="020B0604020202020204" pitchFamily="34" charset="0"/>
                <a:cs typeface="Arial" panose="020B0604020202020204" pitchFamily="34" charset="0"/>
              </a:rPr>
              <a:t>Une fiche d’information à l’intention de votre personnel ou de vos membres, ou à transmettre aux clients ou aux patients.</a:t>
            </a:r>
          </a:p>
          <a:p>
            <a:pPr marL="457200" marR="0" lvl="1" indent="0" algn="l" defTabSz="457200" rtl="0" eaLnBrk="0" fontAlgn="base" latinLnBrk="0" hangingPunct="0">
              <a:lnSpc>
                <a:spcPct val="100000"/>
              </a:lnSpc>
              <a:spcBef>
                <a:spcPct val="20000"/>
              </a:spcBef>
              <a:spcAft>
                <a:spcPct val="0"/>
              </a:spcAft>
              <a:buClr>
                <a:srgbClr val="20204B"/>
              </a:buClr>
              <a:buSzTx/>
              <a:buNone/>
              <a:tabLst/>
              <a:defRPr/>
            </a:pPr>
            <a:br>
              <a:rPr kumimoji="0" lang="fr-CA" sz="1800" b="0" i="0" u="none" strike="noStrike" cap="none" normalizeH="0" baseline="0" noProof="0" dirty="0">
                <a:ln>
                  <a:noFill/>
                </a:ln>
                <a:solidFill>
                  <a:schemeClr val="tx1"/>
                </a:solidFill>
                <a:uLnTx/>
                <a:uFillTx/>
                <a:latin typeface="Arial" panose="020B0604020202020204" pitchFamily="34" charset="0"/>
                <a:cs typeface="Arial" panose="020B0604020202020204" pitchFamily="34" charset="0"/>
              </a:rPr>
            </a:br>
            <a:endParaRPr kumimoji="0" lang="fr-CA" sz="1800" b="0" i="0" u="none" strike="noStrike" cap="none" normalizeH="0" baseline="0" noProof="0" dirty="0">
              <a:ln>
                <a:noFill/>
              </a:ln>
              <a:solidFill>
                <a:schemeClr val="tx1"/>
              </a:solidFill>
              <a:uLnTx/>
              <a:uFillTx/>
              <a:latin typeface="Arial" panose="020B0604020202020204" pitchFamily="34" charset="0"/>
              <a:cs typeface="Arial" panose="020B0604020202020204" pitchFamily="34" charset="0"/>
            </a:endParaRPr>
          </a:p>
          <a:p>
            <a:pPr marL="742950" marR="0" lvl="1" indent="-285750" algn="l" defTabSz="457200" rtl="0" eaLnBrk="0" fontAlgn="base" latinLnBrk="0" hangingPunct="0">
              <a:lnSpc>
                <a:spcPct val="100000"/>
              </a:lnSpc>
              <a:spcBef>
                <a:spcPct val="20000"/>
              </a:spcBef>
              <a:spcAft>
                <a:spcPct val="0"/>
              </a:spcAft>
              <a:buClr>
                <a:srgbClr val="0082C9"/>
              </a:buClr>
              <a:buSzTx/>
              <a:buFont typeface="Arial" panose="020B0604020202020204" pitchFamily="34" charset="0"/>
              <a:buChar char="•"/>
              <a:tabLst/>
              <a:defRPr/>
            </a:pPr>
            <a:endParaRPr kumimoji="0" lang="en-CA" sz="1600" b="0" i="0" u="none" strike="noStrike" kern="1200" cap="none" spc="0" normalizeH="0" baseline="0" noProof="0" dirty="0">
              <a:ln>
                <a:noFill/>
              </a:ln>
              <a:solidFill>
                <a:srgbClr val="595959"/>
              </a:solidFill>
              <a:effectLst/>
              <a:uLnTx/>
              <a:uFillTx/>
              <a:latin typeface="Century Gothic" pitchFamily="34" charset="0"/>
              <a:ea typeface="ヒラギノ角ゴ Pro W3" pitchFamily="126" charset="-128"/>
            </a:endParaRPr>
          </a:p>
          <a:p>
            <a:pPr marL="742950" marR="0" lvl="1" indent="-285750" algn="l" defTabSz="457200" rtl="0" eaLnBrk="0" fontAlgn="base" latinLnBrk="0" hangingPunct="0">
              <a:lnSpc>
                <a:spcPct val="100000"/>
              </a:lnSpc>
              <a:spcBef>
                <a:spcPct val="20000"/>
              </a:spcBef>
              <a:spcAft>
                <a:spcPct val="0"/>
              </a:spcAft>
              <a:buClr>
                <a:srgbClr val="0082C9"/>
              </a:buClr>
              <a:buSzTx/>
              <a:buFont typeface="Arial" panose="020B0604020202020204" pitchFamily="34" charset="0"/>
              <a:buChar char="•"/>
              <a:tabLst/>
              <a:defRPr/>
            </a:pPr>
            <a:endParaRPr kumimoji="0" lang="en-CA" sz="1200" b="0" i="0" u="none" strike="noStrike" kern="1200" cap="none" spc="0" normalizeH="0" baseline="0" noProof="0" dirty="0">
              <a:ln>
                <a:noFill/>
              </a:ln>
              <a:solidFill>
                <a:srgbClr val="595959"/>
              </a:solidFill>
              <a:effectLst/>
              <a:uLnTx/>
              <a:uFillTx/>
              <a:latin typeface="Century Gothic" pitchFamily="34" charset="0"/>
              <a:ea typeface="ヒラギノ角ゴ Pro W3" pitchFamily="126" charset="-128"/>
            </a:endParaRPr>
          </a:p>
        </p:txBody>
      </p:sp>
    </p:spTree>
    <p:extLst>
      <p:ext uri="{BB962C8B-B14F-4D97-AF65-F5344CB8AC3E}">
        <p14:creationId xmlns:p14="http://schemas.microsoft.com/office/powerpoint/2010/main" val="310509341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3">
            <a:extLst>
              <a:ext uri="{FF2B5EF4-FFF2-40B4-BE49-F238E27FC236}">
                <a16:creationId xmlns:a16="http://schemas.microsoft.com/office/drawing/2014/main" id="{24E79A15-A8CE-4EAE-8C54-E6F5A52D41AA}"/>
              </a:ext>
            </a:extLst>
          </p:cNvPr>
          <p:cNvSpPr txBox="1">
            <a:spLocks noGrp="1"/>
          </p:cNvSpPr>
          <p:nvPr>
            <p:ph type="title" idx="4294967295"/>
          </p:nvPr>
        </p:nvSpPr>
        <p:spPr bwMode="auto">
          <a:xfrm>
            <a:off x="804700" y="2049796"/>
            <a:ext cx="9772427" cy="2059954"/>
          </a:xfrm>
          <a:prstGeom prst="rect">
            <a:avLst/>
          </a:prstGeom>
          <a:noFill/>
          <a:ln>
            <a:noFill/>
            <a:prstDash/>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rmAutofit/>
          </a:bodyPr>
          <a:lstStyle>
            <a:lvl1pPr marL="342900" indent="-342900" algn="l" defTabSz="457200" rtl="0" eaLnBrk="0" fontAlgn="base" hangingPunct="0">
              <a:spcBef>
                <a:spcPct val="20000"/>
              </a:spcBef>
              <a:spcAft>
                <a:spcPct val="0"/>
              </a:spcAft>
              <a:buClr>
                <a:srgbClr val="0082C9"/>
              </a:buClr>
              <a:buFont typeface="Arial" panose="020B0604020202020204" pitchFamily="34" charset="0"/>
              <a:buChar char="•"/>
              <a:defRPr lang="en-CA" sz="2600" kern="1200" dirty="0">
                <a:solidFill>
                  <a:srgbClr val="595959"/>
                </a:solidFill>
                <a:latin typeface="Century Gothic" pitchFamily="34" charset="0"/>
                <a:ea typeface="ヒラギノ角ゴ Pro W3" pitchFamily="126" charset="-128"/>
                <a:cs typeface="Century Gothic" pitchFamily="34" charset="0"/>
              </a:defRPr>
            </a:lvl1pPr>
            <a:lvl2pPr marL="742950" indent="-285750" algn="l" defTabSz="457200" rtl="0" eaLnBrk="0" fontAlgn="base" hangingPunct="0">
              <a:spcBef>
                <a:spcPct val="20000"/>
              </a:spcBef>
              <a:spcAft>
                <a:spcPct val="0"/>
              </a:spcAft>
              <a:buClr>
                <a:srgbClr val="0082C9"/>
              </a:buClr>
              <a:buFont typeface="Arial" panose="020B0604020202020204" pitchFamily="34" charset="0"/>
              <a:buChar char="•"/>
              <a:defRPr lang="en-CA" sz="2400" kern="1200" dirty="0">
                <a:solidFill>
                  <a:srgbClr val="595959"/>
                </a:solidFill>
                <a:latin typeface="Century Gothic" pitchFamily="34" charset="0"/>
                <a:ea typeface="ヒラギノ角ゴ Pro W3" pitchFamily="126" charset="-128"/>
                <a:cs typeface="Century Gothic" pitchFamily="34" charset="0"/>
              </a:defRPr>
            </a:lvl2pPr>
            <a:lvl3pPr marL="1143000" indent="-228600" algn="l" defTabSz="457200" rtl="0" eaLnBrk="0" fontAlgn="base" hangingPunct="0">
              <a:spcBef>
                <a:spcPct val="20000"/>
              </a:spcBef>
              <a:spcAft>
                <a:spcPct val="0"/>
              </a:spcAft>
              <a:buClr>
                <a:srgbClr val="0082C9"/>
              </a:buClr>
              <a:buFont typeface="Arial" panose="020B0604020202020204" pitchFamily="34" charset="0"/>
              <a:buChar char="•"/>
              <a:defRPr lang="en-CA" sz="2200" kern="1200" dirty="0">
                <a:solidFill>
                  <a:srgbClr val="595959"/>
                </a:solidFill>
                <a:latin typeface="Century Gothic" pitchFamily="34" charset="0"/>
                <a:ea typeface="ヒラギノ角ゴ Pro W3" pitchFamily="126" charset="-128"/>
                <a:cs typeface="Century Gothic" pitchFamily="34" charset="0"/>
              </a:defRPr>
            </a:lvl3pPr>
            <a:lvl4pPr marL="1600200" indent="-228600" algn="l" defTabSz="457200" rtl="0" eaLnBrk="0" fontAlgn="base" hangingPunct="0">
              <a:spcBef>
                <a:spcPct val="20000"/>
              </a:spcBef>
              <a:spcAft>
                <a:spcPct val="0"/>
              </a:spcAft>
              <a:buClr>
                <a:srgbClr val="0082C9"/>
              </a:buClr>
              <a:buFont typeface="Arial" panose="020B0604020202020204" pitchFamily="34" charset="0"/>
              <a:buChar char="•"/>
              <a:defRPr lang="en-CA" sz="2000" kern="1200" dirty="0">
                <a:solidFill>
                  <a:srgbClr val="595959"/>
                </a:solidFill>
                <a:latin typeface="Century Gothic" pitchFamily="34" charset="0"/>
                <a:ea typeface="ヒラギノ角ゴ Pro W3" pitchFamily="126" charset="-128"/>
                <a:cs typeface="Century Gothic" pitchFamily="34" charset="0"/>
              </a:defRPr>
            </a:lvl4pPr>
            <a:lvl5pPr marL="2057400" indent="-228600" algn="l" defTabSz="457200" rtl="0" eaLnBrk="0" fontAlgn="base" hangingPunct="0">
              <a:spcBef>
                <a:spcPct val="20000"/>
              </a:spcBef>
              <a:spcAft>
                <a:spcPct val="0"/>
              </a:spcAft>
              <a:buClr>
                <a:srgbClr val="0082C9"/>
              </a:buClr>
              <a:buFont typeface="Arial" panose="020B0604020202020204" pitchFamily="34" charset="0"/>
              <a:buChar char="•"/>
              <a:defRPr lang="en-US" kern="1200" dirty="0">
                <a:solidFill>
                  <a:srgbClr val="595959"/>
                </a:solidFill>
                <a:latin typeface="Century Gothic" pitchFamily="34" charset="0"/>
                <a:ea typeface="ヒラギノ角ゴ Pro W3" pitchFamily="126" charset="-128"/>
                <a:cs typeface="Century Gothic" pitchFamily="34"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342900" marR="0" lvl="0" indent="-342900" algn="l" defTabSz="457200" rtl="0" eaLnBrk="0" fontAlgn="base" latinLnBrk="0" hangingPunct="0">
              <a:lnSpc>
                <a:spcPct val="100000"/>
              </a:lnSpc>
              <a:spcBef>
                <a:spcPct val="20000"/>
              </a:spcBef>
              <a:spcAft>
                <a:spcPct val="0"/>
              </a:spcAft>
              <a:buClr>
                <a:srgbClr val="20204B"/>
              </a:buClr>
              <a:buSzTx/>
              <a:buFont typeface="Arial" panose="020B0604020202020204" pitchFamily="34" charset="0"/>
              <a:buChar char="•"/>
              <a:tabLst/>
              <a:defRPr/>
            </a:pPr>
            <a:r>
              <a:rPr kumimoji="0" lang="fr-FR" sz="1500" b="1" i="0" u="none" strike="noStrike" kern="1200" cap="none" spc="0" normalizeH="0" baseline="0" noProof="0" dirty="0">
                <a:ln>
                  <a:noFill/>
                </a:ln>
                <a:solidFill>
                  <a:schemeClr val="tx1"/>
                </a:solidFill>
                <a:effectLst/>
                <a:uLnTx/>
                <a:uFillTx/>
                <a:latin typeface="Arial" panose="020B0604020202020204" pitchFamily="34" charset="0"/>
                <a:ea typeface="ヒラギノ角ゴ Pro W3" pitchFamily="126" charset="-128"/>
                <a:cs typeface="Arial" panose="020B0604020202020204" pitchFamily="34" charset="0"/>
              </a:rPr>
              <a:t>Fiche d’information en punjabi, en chinois simplifié et en chinois traditionnel</a:t>
            </a:r>
          </a:p>
          <a:p>
            <a:pPr marL="742950" marR="0" lvl="1" indent="-285750" algn="l" defTabSz="457200" rtl="0" eaLnBrk="0" fontAlgn="base" latinLnBrk="0" hangingPunct="0">
              <a:lnSpc>
                <a:spcPct val="100000"/>
              </a:lnSpc>
              <a:spcBef>
                <a:spcPct val="20000"/>
              </a:spcBef>
              <a:spcAft>
                <a:spcPct val="0"/>
              </a:spcAft>
              <a:buClr>
                <a:srgbClr val="20204B"/>
              </a:buClr>
              <a:buSzTx/>
              <a:buFont typeface="Arial" panose="020B0604020202020204" pitchFamily="34" charset="0"/>
              <a:buChar char="•"/>
              <a:tabLst/>
              <a:defRPr/>
            </a:pPr>
            <a:r>
              <a:rPr kumimoji="0" lang="fr-FR" sz="1500" b="0" i="0" u="none" strike="noStrike" kern="1200" cap="none" spc="0" normalizeH="0" baseline="0" noProof="0" dirty="0">
                <a:ln>
                  <a:noFill/>
                </a:ln>
                <a:solidFill>
                  <a:schemeClr val="tx1"/>
                </a:solidFill>
                <a:effectLst/>
                <a:uLnTx/>
                <a:uFillTx/>
                <a:latin typeface="Arial" panose="020B0604020202020204" pitchFamily="34" charset="0"/>
                <a:ea typeface="ヒラギノ角ゴ Pro W3" pitchFamily="126" charset="-128"/>
                <a:cs typeface="Arial" panose="020B0604020202020204" pitchFamily="34" charset="0"/>
              </a:rPr>
              <a:t>Version textuelle de l’infographie sous la forme d’une fiche d’information dans des langues qui peuvent être courantes dans vos collectivités.</a:t>
            </a:r>
            <a:br>
              <a:rPr kumimoji="0" lang="fr-FR" sz="1100" b="0" i="0" u="none" strike="noStrike" kern="1200" cap="none" spc="0" normalizeH="0" baseline="0" noProof="0" dirty="0">
                <a:ln>
                  <a:noFill/>
                </a:ln>
                <a:solidFill>
                  <a:schemeClr val="tx1"/>
                </a:solidFill>
                <a:effectLst/>
                <a:uLnTx/>
                <a:uFillTx/>
                <a:latin typeface="Arial" panose="020B0604020202020204" pitchFamily="34" charset="0"/>
                <a:ea typeface="ヒラギノ角ゴ Pro W3" pitchFamily="126" charset="-128"/>
                <a:cs typeface="Arial" panose="020B0604020202020204" pitchFamily="34" charset="0"/>
              </a:rPr>
            </a:br>
            <a:endParaRPr kumimoji="0" lang="fr-FR" sz="1100" b="0" i="0" u="none" strike="noStrike" kern="1200" cap="none" spc="0" normalizeH="0" baseline="0" noProof="0" dirty="0">
              <a:ln>
                <a:noFill/>
              </a:ln>
              <a:solidFill>
                <a:schemeClr val="tx1"/>
              </a:solidFill>
              <a:effectLst/>
              <a:uLnTx/>
              <a:uFillTx/>
              <a:latin typeface="Arial" panose="020B0604020202020204" pitchFamily="34" charset="0"/>
              <a:ea typeface="ヒラギノ角ゴ Pro W3" pitchFamily="126" charset="-128"/>
              <a:cs typeface="Arial" panose="020B0604020202020204" pitchFamily="34" charset="0"/>
            </a:endParaRPr>
          </a:p>
          <a:p>
            <a:pPr marL="342900" marR="0" lvl="0" indent="-342900" algn="l" defTabSz="457200" rtl="0" eaLnBrk="0" fontAlgn="base" latinLnBrk="0" hangingPunct="0">
              <a:lnSpc>
                <a:spcPct val="100000"/>
              </a:lnSpc>
              <a:spcBef>
                <a:spcPct val="20000"/>
              </a:spcBef>
              <a:spcAft>
                <a:spcPct val="0"/>
              </a:spcAft>
              <a:buClr>
                <a:srgbClr val="20204B"/>
              </a:buClr>
              <a:buSzTx/>
              <a:buFont typeface="Arial" panose="020B0604020202020204" pitchFamily="34" charset="0"/>
              <a:buChar char="•"/>
              <a:tabLst/>
              <a:defRPr/>
            </a:pPr>
            <a:r>
              <a:rPr kumimoji="0" lang="fr-FR" sz="1500" b="1" i="0" u="none" strike="noStrike" kern="1200" cap="none" spc="0" normalizeH="0" baseline="0" noProof="0" dirty="0">
                <a:ln>
                  <a:noFill/>
                </a:ln>
                <a:solidFill>
                  <a:schemeClr val="tx1"/>
                </a:solidFill>
                <a:effectLst/>
                <a:uLnTx/>
                <a:uFillTx/>
                <a:latin typeface="Arial" panose="020B0604020202020204" pitchFamily="34" charset="0"/>
                <a:ea typeface="ヒラギノ角ゴ Pro W3" pitchFamily="126" charset="-128"/>
                <a:cs typeface="Arial" panose="020B0604020202020204" pitchFamily="34" charset="0"/>
              </a:rPr>
              <a:t>Affiche</a:t>
            </a:r>
          </a:p>
          <a:p>
            <a:pPr marL="742950" marR="0" lvl="1" indent="-285750" algn="l" defTabSz="457200" rtl="0" eaLnBrk="0" fontAlgn="base" latinLnBrk="0" hangingPunct="0">
              <a:lnSpc>
                <a:spcPct val="100000"/>
              </a:lnSpc>
              <a:spcBef>
                <a:spcPct val="20000"/>
              </a:spcBef>
              <a:spcAft>
                <a:spcPct val="0"/>
              </a:spcAft>
              <a:buClr>
                <a:srgbClr val="20204B"/>
              </a:buClr>
              <a:buSzTx/>
              <a:buFont typeface="Arial" panose="020B0604020202020204" pitchFamily="34" charset="0"/>
              <a:buChar char="•"/>
              <a:tabLst/>
              <a:defRPr/>
            </a:pPr>
            <a:r>
              <a:rPr kumimoji="0" lang="fr-FR" sz="1500" b="0" i="0" u="none" strike="noStrike" kern="1200" cap="none" spc="0" normalizeH="0" baseline="0" noProof="0" dirty="0">
                <a:ln>
                  <a:noFill/>
                </a:ln>
                <a:solidFill>
                  <a:schemeClr val="tx1"/>
                </a:solidFill>
                <a:effectLst/>
                <a:uLnTx/>
                <a:uFillTx/>
                <a:latin typeface="Arial" panose="020B0604020202020204" pitchFamily="34" charset="0"/>
                <a:ea typeface="ヒラギノ角ゴ Pro W3" pitchFamily="126" charset="-128"/>
                <a:cs typeface="Arial" panose="020B0604020202020204" pitchFamily="34" charset="0"/>
              </a:rPr>
              <a:t>À installer dans les zones de trafic élevé pour rediriger les gens vers </a:t>
            </a:r>
            <a:r>
              <a:rPr kumimoji="0" lang="fr-FR" sz="1500" b="1" i="0" u="none" strike="noStrike" kern="1200" cap="none" spc="0" normalizeH="0" baseline="0" noProof="0" dirty="0">
                <a:ln>
                  <a:noFill/>
                </a:ln>
                <a:solidFill>
                  <a:schemeClr val="tx1"/>
                </a:solidFill>
                <a:effectLst/>
                <a:uLnTx/>
                <a:uFillTx/>
                <a:latin typeface="Arial" panose="020B0604020202020204" pitchFamily="34" charset="0"/>
                <a:ea typeface="ヒラギノ角ゴ Pro W3" pitchFamily="126" charset="-128"/>
                <a:cs typeface="Arial" panose="020B0604020202020204" pitchFamily="34" charset="0"/>
              </a:rPr>
              <a:t>Canada.ca/dentaire </a:t>
            </a:r>
            <a:r>
              <a:rPr kumimoji="0" lang="fr-FR" sz="1500" b="0" i="0" u="none" strike="noStrike" kern="1200" cap="none" spc="0" normalizeH="0" baseline="0" noProof="0" dirty="0">
                <a:ln>
                  <a:noFill/>
                </a:ln>
                <a:solidFill>
                  <a:schemeClr val="tx1"/>
                </a:solidFill>
                <a:effectLst/>
                <a:uLnTx/>
                <a:uFillTx/>
                <a:latin typeface="Arial" panose="020B0604020202020204" pitchFamily="34" charset="0"/>
                <a:ea typeface="ヒラギノ角ゴ Pro W3" pitchFamily="126" charset="-128"/>
                <a:cs typeface="Arial" panose="020B0604020202020204" pitchFamily="34" charset="0"/>
              </a:rPr>
              <a:t>pour obtenir de plus amples renseignements.</a:t>
            </a:r>
            <a:endParaRPr kumimoji="0" lang="en-CA" sz="1500" b="0" i="0" u="none" strike="noStrike" kern="1200" cap="none" spc="0" normalizeH="0" baseline="0" noProof="0" dirty="0">
              <a:ln>
                <a:noFill/>
              </a:ln>
              <a:solidFill>
                <a:srgbClr val="595959"/>
              </a:solidFill>
              <a:effectLst/>
              <a:uLnTx/>
              <a:uFillTx/>
              <a:latin typeface="Arial" panose="020B0604020202020204" pitchFamily="34" charset="0"/>
              <a:ea typeface="ヒラギノ角ゴ Pro W3" pitchFamily="126" charset="-128"/>
              <a:cs typeface="Arial" panose="020B0604020202020204" pitchFamily="34" charset="0"/>
            </a:endParaRPr>
          </a:p>
        </p:txBody>
      </p:sp>
      <p:sp>
        <p:nvSpPr>
          <p:cNvPr id="5" name="Titre 1">
            <a:extLst>
              <a:ext uri="{FF2B5EF4-FFF2-40B4-BE49-F238E27FC236}">
                <a16:creationId xmlns:a16="http://schemas.microsoft.com/office/drawing/2014/main" id="{EDE182A7-0E4B-4E71-B07F-572B32CD567E}"/>
              </a:ext>
            </a:extLst>
          </p:cNvPr>
          <p:cNvSpPr txBox="1">
            <a:spLocks/>
          </p:cNvSpPr>
          <p:nvPr/>
        </p:nvSpPr>
        <p:spPr bwMode="auto">
          <a:xfrm>
            <a:off x="792000" y="1330613"/>
            <a:ext cx="10972800" cy="552659"/>
          </a:xfrm>
          <a:prstGeom prst="rect">
            <a:avLst/>
          </a:prstGeom>
          <a:noFill/>
          <a:ln>
            <a:noFill/>
            <a:prstDash/>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spcFirstLastPara="0" vertOverflow="overflow" horzOverflow="overflow" vert="horz" wrap="square" lIns="91440" tIns="45720" rIns="91440" bIns="45720" numCol="1" spcCol="0" rtlCol="0" fromWordArt="0" anchor="b" anchorCtr="0" forceAA="0" compatLnSpc="1">
            <a:prstTxWarp prst="textNoShape">
              <a:avLst/>
            </a:prstTxWarp>
            <a:noAutofit/>
          </a:bodyPr>
          <a:lstStyle>
            <a:lvl1pPr algn="l" defTabSz="457200" rtl="0" eaLnBrk="0" fontAlgn="base" latinLnBrk="0" hangingPunct="0">
              <a:lnSpc>
                <a:spcPct val="90000"/>
              </a:lnSpc>
              <a:spcBef>
                <a:spcPct val="0"/>
              </a:spcBef>
              <a:spcAft>
                <a:spcPct val="0"/>
              </a:spcAft>
              <a:buNone/>
              <a:defRPr lang="en-US" sz="3600" b="0" i="0" kern="1200">
                <a:solidFill>
                  <a:srgbClr val="0082C9"/>
                </a:solidFill>
                <a:latin typeface="Century Gothic" pitchFamily="34" charset="0"/>
                <a:ea typeface="ヒラギノ角ゴ Pro W3" pitchFamily="126" charset="-128"/>
                <a:cs typeface="Century Gothic" pitchFamily="34" charset="0"/>
              </a:defRPr>
            </a:lvl1pPr>
            <a:lvl2pPr algn="l" defTabSz="457200" rtl="0" eaLnBrk="0" fontAlgn="base" hangingPunct="0">
              <a:spcBef>
                <a:spcPct val="0"/>
              </a:spcBef>
              <a:spcAft>
                <a:spcPct val="0"/>
              </a:spcAft>
              <a:defRPr sz="3600">
                <a:solidFill>
                  <a:srgbClr val="0064A5"/>
                </a:solidFill>
                <a:latin typeface="Century Gothic" charset="0"/>
                <a:ea typeface="ヒラギノ角ゴ Pro W3" pitchFamily="126" charset="-128"/>
                <a:cs typeface="Century Gothic" charset="0"/>
              </a:defRPr>
            </a:lvl2pPr>
            <a:lvl3pPr algn="l" defTabSz="457200" rtl="0" eaLnBrk="0" fontAlgn="base" hangingPunct="0">
              <a:spcBef>
                <a:spcPct val="0"/>
              </a:spcBef>
              <a:spcAft>
                <a:spcPct val="0"/>
              </a:spcAft>
              <a:defRPr sz="3600">
                <a:solidFill>
                  <a:srgbClr val="0064A5"/>
                </a:solidFill>
                <a:latin typeface="Century Gothic" charset="0"/>
                <a:ea typeface="ヒラギノ角ゴ Pro W3" pitchFamily="126" charset="-128"/>
                <a:cs typeface="Century Gothic" charset="0"/>
              </a:defRPr>
            </a:lvl3pPr>
            <a:lvl4pPr algn="l" defTabSz="457200" rtl="0" eaLnBrk="0" fontAlgn="base" hangingPunct="0">
              <a:spcBef>
                <a:spcPct val="0"/>
              </a:spcBef>
              <a:spcAft>
                <a:spcPct val="0"/>
              </a:spcAft>
              <a:defRPr sz="3600">
                <a:solidFill>
                  <a:srgbClr val="0064A5"/>
                </a:solidFill>
                <a:latin typeface="Century Gothic" charset="0"/>
                <a:ea typeface="ヒラギノ角ゴ Pro W3" pitchFamily="126" charset="-128"/>
                <a:cs typeface="Century Gothic" charset="0"/>
              </a:defRPr>
            </a:lvl4pPr>
            <a:lvl5pPr algn="l" defTabSz="457200" rtl="0" eaLnBrk="0" fontAlgn="base" hangingPunct="0">
              <a:spcBef>
                <a:spcPct val="0"/>
              </a:spcBef>
              <a:spcAft>
                <a:spcPct val="0"/>
              </a:spcAft>
              <a:defRPr sz="3600">
                <a:solidFill>
                  <a:srgbClr val="0064A5"/>
                </a:solidFill>
                <a:latin typeface="Century Gothic" charset="0"/>
                <a:ea typeface="ヒラギノ角ゴ Pro W3" pitchFamily="126" charset="-128"/>
                <a:cs typeface="Century Gothic" charset="0"/>
              </a:defRPr>
            </a:lvl5pPr>
            <a:lvl6pPr marL="457200" algn="ctr" defTabSz="457200" rtl="0" fontAlgn="base">
              <a:spcBef>
                <a:spcPct val="0"/>
              </a:spcBef>
              <a:spcAft>
                <a:spcPct val="0"/>
              </a:spcAft>
              <a:defRPr sz="3600">
                <a:solidFill>
                  <a:srgbClr val="0064A5"/>
                </a:solidFill>
                <a:latin typeface="Gill Sans Light" pitchFamily="126" charset="0"/>
                <a:ea typeface="ヒラギノ角ゴ Pro W3" pitchFamily="126" charset="-128"/>
              </a:defRPr>
            </a:lvl6pPr>
            <a:lvl7pPr marL="914400" algn="ctr" defTabSz="457200" rtl="0" fontAlgn="base">
              <a:spcBef>
                <a:spcPct val="0"/>
              </a:spcBef>
              <a:spcAft>
                <a:spcPct val="0"/>
              </a:spcAft>
              <a:defRPr sz="3600">
                <a:solidFill>
                  <a:srgbClr val="0064A5"/>
                </a:solidFill>
                <a:latin typeface="Gill Sans Light" pitchFamily="126" charset="0"/>
                <a:ea typeface="ヒラギノ角ゴ Pro W3" pitchFamily="126" charset="-128"/>
              </a:defRPr>
            </a:lvl7pPr>
            <a:lvl8pPr marL="1371600" algn="ctr" defTabSz="457200" rtl="0" fontAlgn="base">
              <a:spcBef>
                <a:spcPct val="0"/>
              </a:spcBef>
              <a:spcAft>
                <a:spcPct val="0"/>
              </a:spcAft>
              <a:defRPr sz="3600">
                <a:solidFill>
                  <a:srgbClr val="0064A5"/>
                </a:solidFill>
                <a:latin typeface="Gill Sans Light" pitchFamily="126" charset="0"/>
                <a:ea typeface="ヒラギノ角ゴ Pro W3" pitchFamily="126" charset="-128"/>
              </a:defRPr>
            </a:lvl8pPr>
            <a:lvl9pPr marL="1828800" algn="ctr" defTabSz="457200" rtl="0" fontAlgn="base">
              <a:spcBef>
                <a:spcPct val="0"/>
              </a:spcBef>
              <a:spcAft>
                <a:spcPct val="0"/>
              </a:spcAft>
              <a:defRPr sz="3600">
                <a:solidFill>
                  <a:srgbClr val="0064A5"/>
                </a:solidFill>
                <a:latin typeface="Gill Sans Light" pitchFamily="126" charset="0"/>
                <a:ea typeface="ヒラギノ角ゴ Pro W3" pitchFamily="126" charset="-128"/>
              </a:defRPr>
            </a:lvl9pPr>
          </a:lstStyle>
          <a:p>
            <a:pPr>
              <a:lnSpc>
                <a:spcPct val="100000"/>
              </a:lnSpc>
              <a:defRPr/>
            </a:pPr>
            <a:r>
              <a:rPr lang="fr-FR" dirty="0">
                <a:solidFill>
                  <a:srgbClr val="20204B"/>
                </a:solidFill>
                <a:latin typeface="Arial Black" panose="020B0A04020102020204" pitchFamily="34" charset="0"/>
              </a:rPr>
              <a:t>Trousse des intervenants</a:t>
            </a:r>
          </a:p>
        </p:txBody>
      </p:sp>
    </p:spTree>
    <p:extLst>
      <p:ext uri="{BB962C8B-B14F-4D97-AF65-F5344CB8AC3E}">
        <p14:creationId xmlns:p14="http://schemas.microsoft.com/office/powerpoint/2010/main" val="273315854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9C824C-FC9A-424F-AC83-377537CCA10E}"/>
              </a:ext>
            </a:extLst>
          </p:cNvPr>
          <p:cNvSpPr txBox="1">
            <a:spLocks/>
          </p:cNvSpPr>
          <p:nvPr/>
        </p:nvSpPr>
        <p:spPr bwMode="auto">
          <a:xfrm>
            <a:off x="792000" y="1277479"/>
            <a:ext cx="10972800" cy="598855"/>
          </a:xfrm>
          <a:prstGeom prst="rect">
            <a:avLst/>
          </a:prstGeom>
          <a:noFill/>
          <a:ln>
            <a:noFill/>
            <a:prstDash/>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spcFirstLastPara="0" vertOverflow="overflow" horzOverflow="overflow" vert="horz" wrap="square" lIns="91440" tIns="45720" rIns="91440" bIns="45720" numCol="1" spcCol="0" rtlCol="0" fromWordArt="0" anchor="b" anchorCtr="0" forceAA="0" compatLnSpc="1">
            <a:prstTxWarp prst="textNoShape">
              <a:avLst/>
            </a:prstTxWarp>
            <a:noAutofit/>
          </a:bodyPr>
          <a:lstStyle>
            <a:lvl1pPr algn="l" defTabSz="457200" rtl="0" eaLnBrk="0" fontAlgn="base" latinLnBrk="0" hangingPunct="0">
              <a:lnSpc>
                <a:spcPct val="90000"/>
              </a:lnSpc>
              <a:spcBef>
                <a:spcPct val="0"/>
              </a:spcBef>
              <a:spcAft>
                <a:spcPct val="0"/>
              </a:spcAft>
              <a:buNone/>
              <a:defRPr lang="en-US" sz="3600" b="0" i="0" kern="1200">
                <a:solidFill>
                  <a:srgbClr val="0082C9"/>
                </a:solidFill>
                <a:latin typeface="Century Gothic" pitchFamily="34" charset="0"/>
                <a:ea typeface="ヒラギノ角ゴ Pro W3" pitchFamily="126" charset="-128"/>
                <a:cs typeface="Century Gothic" pitchFamily="34" charset="0"/>
              </a:defRPr>
            </a:lvl1pPr>
            <a:lvl2pPr algn="l" defTabSz="457200" rtl="0" eaLnBrk="0" fontAlgn="base" hangingPunct="0">
              <a:spcBef>
                <a:spcPct val="0"/>
              </a:spcBef>
              <a:spcAft>
                <a:spcPct val="0"/>
              </a:spcAft>
              <a:defRPr sz="3600">
                <a:solidFill>
                  <a:srgbClr val="0064A5"/>
                </a:solidFill>
                <a:latin typeface="Century Gothic" charset="0"/>
                <a:ea typeface="ヒラギノ角ゴ Pro W3" pitchFamily="126" charset="-128"/>
                <a:cs typeface="Century Gothic" charset="0"/>
              </a:defRPr>
            </a:lvl2pPr>
            <a:lvl3pPr algn="l" defTabSz="457200" rtl="0" eaLnBrk="0" fontAlgn="base" hangingPunct="0">
              <a:spcBef>
                <a:spcPct val="0"/>
              </a:spcBef>
              <a:spcAft>
                <a:spcPct val="0"/>
              </a:spcAft>
              <a:defRPr sz="3600">
                <a:solidFill>
                  <a:srgbClr val="0064A5"/>
                </a:solidFill>
                <a:latin typeface="Century Gothic" charset="0"/>
                <a:ea typeface="ヒラギノ角ゴ Pro W3" pitchFamily="126" charset="-128"/>
                <a:cs typeface="Century Gothic" charset="0"/>
              </a:defRPr>
            </a:lvl3pPr>
            <a:lvl4pPr algn="l" defTabSz="457200" rtl="0" eaLnBrk="0" fontAlgn="base" hangingPunct="0">
              <a:spcBef>
                <a:spcPct val="0"/>
              </a:spcBef>
              <a:spcAft>
                <a:spcPct val="0"/>
              </a:spcAft>
              <a:defRPr sz="3600">
                <a:solidFill>
                  <a:srgbClr val="0064A5"/>
                </a:solidFill>
                <a:latin typeface="Century Gothic" charset="0"/>
                <a:ea typeface="ヒラギノ角ゴ Pro W3" pitchFamily="126" charset="-128"/>
                <a:cs typeface="Century Gothic" charset="0"/>
              </a:defRPr>
            </a:lvl4pPr>
            <a:lvl5pPr algn="l" defTabSz="457200" rtl="0" eaLnBrk="0" fontAlgn="base" hangingPunct="0">
              <a:spcBef>
                <a:spcPct val="0"/>
              </a:spcBef>
              <a:spcAft>
                <a:spcPct val="0"/>
              </a:spcAft>
              <a:defRPr sz="3600">
                <a:solidFill>
                  <a:srgbClr val="0064A5"/>
                </a:solidFill>
                <a:latin typeface="Century Gothic" charset="0"/>
                <a:ea typeface="ヒラギノ角ゴ Pro W3" pitchFamily="126" charset="-128"/>
                <a:cs typeface="Century Gothic" charset="0"/>
              </a:defRPr>
            </a:lvl5pPr>
            <a:lvl6pPr marL="457200" algn="ctr" defTabSz="457200" rtl="0" fontAlgn="base">
              <a:spcBef>
                <a:spcPct val="0"/>
              </a:spcBef>
              <a:spcAft>
                <a:spcPct val="0"/>
              </a:spcAft>
              <a:defRPr sz="3600">
                <a:solidFill>
                  <a:srgbClr val="0064A5"/>
                </a:solidFill>
                <a:latin typeface="Gill Sans Light" pitchFamily="126" charset="0"/>
                <a:ea typeface="ヒラギノ角ゴ Pro W3" pitchFamily="126" charset="-128"/>
              </a:defRPr>
            </a:lvl6pPr>
            <a:lvl7pPr marL="914400" algn="ctr" defTabSz="457200" rtl="0" fontAlgn="base">
              <a:spcBef>
                <a:spcPct val="0"/>
              </a:spcBef>
              <a:spcAft>
                <a:spcPct val="0"/>
              </a:spcAft>
              <a:defRPr sz="3600">
                <a:solidFill>
                  <a:srgbClr val="0064A5"/>
                </a:solidFill>
                <a:latin typeface="Gill Sans Light" pitchFamily="126" charset="0"/>
                <a:ea typeface="ヒラギノ角ゴ Pro W3" pitchFamily="126" charset="-128"/>
              </a:defRPr>
            </a:lvl7pPr>
            <a:lvl8pPr marL="1371600" algn="ctr" defTabSz="457200" rtl="0" fontAlgn="base">
              <a:spcBef>
                <a:spcPct val="0"/>
              </a:spcBef>
              <a:spcAft>
                <a:spcPct val="0"/>
              </a:spcAft>
              <a:defRPr sz="3600">
                <a:solidFill>
                  <a:srgbClr val="0064A5"/>
                </a:solidFill>
                <a:latin typeface="Gill Sans Light" pitchFamily="126" charset="0"/>
                <a:ea typeface="ヒラギノ角ゴ Pro W3" pitchFamily="126" charset="-128"/>
              </a:defRPr>
            </a:lvl8pPr>
            <a:lvl9pPr marL="1828800" algn="ctr" defTabSz="457200" rtl="0" fontAlgn="base">
              <a:spcBef>
                <a:spcPct val="0"/>
              </a:spcBef>
              <a:spcAft>
                <a:spcPct val="0"/>
              </a:spcAft>
              <a:defRPr sz="3600">
                <a:solidFill>
                  <a:srgbClr val="0064A5"/>
                </a:solidFill>
                <a:latin typeface="Gill Sans Light" pitchFamily="126" charset="0"/>
                <a:ea typeface="ヒラギノ角ゴ Pro W3" pitchFamily="126" charset="-128"/>
              </a:defRPr>
            </a:lvl9pPr>
          </a:lstStyle>
          <a:p>
            <a:pPr marL="0" marR="0" lvl="0" indent="0" algn="l" defTabSz="457200" rtl="0" eaLnBrk="0" fontAlgn="base" latinLnBrk="0" hangingPunct="0">
              <a:lnSpc>
                <a:spcPct val="100000"/>
              </a:lnSpc>
              <a:spcBef>
                <a:spcPct val="0"/>
              </a:spcBef>
              <a:spcAft>
                <a:spcPct val="0"/>
              </a:spcAft>
              <a:buClrTx/>
              <a:buSzTx/>
              <a:buFontTx/>
              <a:buNone/>
              <a:tabLst/>
              <a:defRPr/>
            </a:pPr>
            <a:r>
              <a:rPr kumimoji="0" lang="fr-CA" sz="3600" b="0" i="0" u="none" strike="noStrike" cap="none" normalizeH="0" baseline="0" noProof="0" dirty="0">
                <a:ln>
                  <a:noFill/>
                </a:ln>
                <a:solidFill>
                  <a:srgbClr val="20204B"/>
                </a:solidFill>
                <a:uLnTx/>
                <a:uFillTx/>
                <a:latin typeface="Arial Black" panose="020B0A04020102020204" pitchFamily="34" charset="0"/>
                <a:cs typeface="Arial" panose="020B0604020202020204" pitchFamily="34" charset="0"/>
              </a:rPr>
              <a:t>Comment présenter une demande</a:t>
            </a:r>
          </a:p>
        </p:txBody>
      </p:sp>
      <p:sp>
        <p:nvSpPr>
          <p:cNvPr id="3" name="Content Placeholder 2">
            <a:extLst>
              <a:ext uri="{FF2B5EF4-FFF2-40B4-BE49-F238E27FC236}">
                <a16:creationId xmlns:a16="http://schemas.microsoft.com/office/drawing/2014/main" id="{5230D09E-9283-4E74-8105-1D03501CC344}"/>
              </a:ext>
            </a:extLst>
          </p:cNvPr>
          <p:cNvSpPr txBox="1">
            <a:spLocks/>
          </p:cNvSpPr>
          <p:nvPr/>
        </p:nvSpPr>
        <p:spPr bwMode="auto">
          <a:xfrm>
            <a:off x="792000" y="2055382"/>
            <a:ext cx="10972800" cy="13736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defTabSz="457200" rtl="0" eaLnBrk="0" fontAlgn="base" hangingPunct="0">
              <a:spcBef>
                <a:spcPct val="20000"/>
              </a:spcBef>
              <a:spcAft>
                <a:spcPct val="0"/>
              </a:spcAft>
              <a:buClr>
                <a:srgbClr val="0082C9"/>
              </a:buClr>
              <a:buFont typeface="Arial"/>
              <a:buChar char="•"/>
              <a:defRPr lang="en-CA" sz="2600" b="0" i="0" kern="1200">
                <a:solidFill>
                  <a:srgbClr val="595959"/>
                </a:solidFill>
                <a:latin typeface="Century Gothic" pitchFamily="34" charset="0"/>
                <a:ea typeface="ヒラギノ角ゴ Pro W3" pitchFamily="126" charset="-128"/>
                <a:cs typeface="Century Gothic" pitchFamily="34" charset="0"/>
              </a:defRPr>
            </a:lvl1pPr>
            <a:lvl2pPr marL="742950" indent="-285750" algn="l" defTabSz="457200" rtl="0" eaLnBrk="0" fontAlgn="base" hangingPunct="0">
              <a:spcBef>
                <a:spcPct val="20000"/>
              </a:spcBef>
              <a:spcAft>
                <a:spcPct val="0"/>
              </a:spcAft>
              <a:buClr>
                <a:srgbClr val="0082C9"/>
              </a:buClr>
              <a:buFont typeface="Arial"/>
              <a:buChar char="•"/>
              <a:defRPr lang="en-CA" sz="2400" b="0" i="0" kern="1200">
                <a:solidFill>
                  <a:srgbClr val="595959"/>
                </a:solidFill>
                <a:latin typeface="Century Gothic" pitchFamily="34" charset="0"/>
                <a:ea typeface="ヒラギノ角ゴ Pro W3" pitchFamily="126" charset="-128"/>
                <a:cs typeface="Century Gothic" pitchFamily="34" charset="0"/>
              </a:defRPr>
            </a:lvl2pPr>
            <a:lvl3pPr marL="1143000" indent="-228600" algn="l" defTabSz="457200" rtl="0" eaLnBrk="0" fontAlgn="base" hangingPunct="0">
              <a:spcBef>
                <a:spcPct val="20000"/>
              </a:spcBef>
              <a:spcAft>
                <a:spcPct val="0"/>
              </a:spcAft>
              <a:buClr>
                <a:srgbClr val="0082C9"/>
              </a:buClr>
              <a:buFont typeface="Arial"/>
              <a:buChar char="•"/>
              <a:defRPr lang="en-CA" sz="2200" b="0" i="0" kern="1200">
                <a:solidFill>
                  <a:srgbClr val="595959"/>
                </a:solidFill>
                <a:latin typeface="Century Gothic" pitchFamily="34" charset="0"/>
                <a:ea typeface="ヒラギノ角ゴ Pro W3" pitchFamily="126" charset="-128"/>
                <a:cs typeface="Century Gothic" pitchFamily="34" charset="0"/>
              </a:defRPr>
            </a:lvl3pPr>
            <a:lvl4pPr marL="1600200" indent="-228600" algn="l" defTabSz="457200" rtl="0" eaLnBrk="0" fontAlgn="base" hangingPunct="0">
              <a:spcBef>
                <a:spcPct val="20000"/>
              </a:spcBef>
              <a:spcAft>
                <a:spcPct val="0"/>
              </a:spcAft>
              <a:buClr>
                <a:srgbClr val="0082C9"/>
              </a:buClr>
              <a:buFont typeface="Arial"/>
              <a:buChar char="•"/>
              <a:defRPr lang="en-CA" sz="2000" b="0" i="0" kern="1200">
                <a:solidFill>
                  <a:srgbClr val="595959"/>
                </a:solidFill>
                <a:latin typeface="Century Gothic" pitchFamily="34" charset="0"/>
                <a:ea typeface="ヒラギノ角ゴ Pro W3" pitchFamily="126" charset="-128"/>
                <a:cs typeface="Century Gothic" pitchFamily="34" charset="0"/>
              </a:defRPr>
            </a:lvl4pPr>
            <a:lvl5pPr marL="2057400" indent="-228600" algn="l" defTabSz="457200" rtl="0" eaLnBrk="0" fontAlgn="base" hangingPunct="0">
              <a:spcBef>
                <a:spcPct val="20000"/>
              </a:spcBef>
              <a:spcAft>
                <a:spcPct val="0"/>
              </a:spcAft>
              <a:buClr>
                <a:srgbClr val="0082C9"/>
              </a:buClr>
              <a:buFont typeface="Arial"/>
              <a:buChar char="•"/>
              <a:defRPr lang="en-US" sz="1800" b="0" i="0" kern="1200">
                <a:solidFill>
                  <a:srgbClr val="595959"/>
                </a:solidFill>
                <a:latin typeface="Century Gothic" pitchFamily="34" charset="0"/>
                <a:ea typeface="ヒラギノ角ゴ Pro W3" pitchFamily="126" charset="-128"/>
                <a:cs typeface="Century Gothic" pitchFamily="34"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marR="0" lvl="0" indent="0" algn="l" defTabSz="457200" rtl="0" eaLnBrk="0" fontAlgn="base" latinLnBrk="0" hangingPunct="0">
              <a:lnSpc>
                <a:spcPct val="100000"/>
              </a:lnSpc>
              <a:spcBef>
                <a:spcPct val="20000"/>
              </a:spcBef>
              <a:spcAft>
                <a:spcPct val="0"/>
              </a:spcAft>
              <a:buClr>
                <a:srgbClr val="0082C9"/>
              </a:buClr>
              <a:buSzTx/>
              <a:buFont typeface="Arial"/>
              <a:buNone/>
              <a:tabLst/>
              <a:defRPr/>
            </a:pPr>
            <a:r>
              <a:rPr kumimoji="0" lang="fr-CA" sz="1600" i="0" u="none" strike="noStrike" cap="none" normalizeH="0" baseline="0" noProof="0" dirty="0">
                <a:ln>
                  <a:noFill/>
                </a:ln>
                <a:solidFill>
                  <a:schemeClr val="tx1"/>
                </a:solidFill>
                <a:uLnTx/>
                <a:uFillTx/>
                <a:latin typeface="Arial" panose="020B0604020202020204" pitchFamily="34" charset="0"/>
                <a:cs typeface="Arial" panose="020B0604020202020204" pitchFamily="34" charset="0"/>
              </a:rPr>
              <a:t>Il y a </a:t>
            </a:r>
            <a:r>
              <a:rPr kumimoji="0" lang="fr-CA" sz="1600" b="1" i="0" u="none" strike="noStrike" cap="none" normalizeH="0" baseline="0" noProof="0" dirty="0">
                <a:ln>
                  <a:noFill/>
                </a:ln>
                <a:solidFill>
                  <a:schemeClr val="tx1"/>
                </a:solidFill>
                <a:uLnTx/>
                <a:uFillTx/>
                <a:latin typeface="Arial" panose="020B0604020202020204" pitchFamily="34" charset="0"/>
                <a:cs typeface="Arial" panose="020B0604020202020204" pitchFamily="34" charset="0"/>
              </a:rPr>
              <a:t>deux</a:t>
            </a:r>
            <a:r>
              <a:rPr kumimoji="0" lang="fr-CA" sz="1600" i="0" u="none" strike="noStrike" cap="none" normalizeH="0" baseline="0" noProof="0" dirty="0">
                <a:ln>
                  <a:noFill/>
                </a:ln>
                <a:solidFill>
                  <a:schemeClr val="tx1"/>
                </a:solidFill>
                <a:uLnTx/>
                <a:uFillTx/>
                <a:latin typeface="Arial" panose="020B0604020202020204" pitchFamily="34" charset="0"/>
                <a:cs typeface="Arial" panose="020B0604020202020204" pitchFamily="34" charset="0"/>
              </a:rPr>
              <a:t> façons de présenter une demande :</a:t>
            </a:r>
          </a:p>
          <a:p>
            <a:pPr marL="0" marR="0" lvl="0" indent="0" algn="l" defTabSz="457200" rtl="0" eaLnBrk="0" fontAlgn="base" latinLnBrk="0" hangingPunct="0">
              <a:lnSpc>
                <a:spcPct val="100000"/>
              </a:lnSpc>
              <a:spcBef>
                <a:spcPct val="20000"/>
              </a:spcBef>
              <a:spcAft>
                <a:spcPct val="0"/>
              </a:spcAft>
              <a:buClr>
                <a:srgbClr val="0082C9"/>
              </a:buClr>
              <a:buSzTx/>
              <a:buFont typeface="Arial"/>
              <a:buNone/>
              <a:tabLst/>
              <a:defRPr/>
            </a:pPr>
            <a:endParaRPr kumimoji="0" lang="en-CA" sz="1600" b="0" i="0" u="none" strike="noStrike" kern="1200" cap="none" spc="0" normalizeH="0" baseline="0" noProof="0" dirty="0">
              <a:ln>
                <a:noFill/>
              </a:ln>
              <a:solidFill>
                <a:schemeClr val="tx1"/>
              </a:solidFill>
              <a:effectLst/>
              <a:uLnTx/>
              <a:uFillTx/>
              <a:latin typeface="Arial" panose="020B0604020202020204" pitchFamily="34" charset="0"/>
              <a:cs typeface="Arial" panose="020B0604020202020204" pitchFamily="34" charset="0"/>
            </a:endParaRPr>
          </a:p>
          <a:p>
            <a:pPr marL="342900" marR="0" lvl="0" indent="-342900" algn="l" defTabSz="457200" rtl="0" eaLnBrk="0" fontAlgn="base" latinLnBrk="0" hangingPunct="0">
              <a:lnSpc>
                <a:spcPct val="100000"/>
              </a:lnSpc>
              <a:spcBef>
                <a:spcPct val="20000"/>
              </a:spcBef>
              <a:spcAft>
                <a:spcPct val="0"/>
              </a:spcAft>
              <a:buClr>
                <a:srgbClr val="20204B"/>
              </a:buClr>
              <a:buSzTx/>
              <a:buFont typeface="+mj-lt"/>
              <a:buAutoNum type="arabicPeriod"/>
              <a:tabLst/>
              <a:defRPr/>
            </a:pPr>
            <a:r>
              <a:rPr kumimoji="0" lang="fr-CA" sz="1600" b="0" i="0" u="none" strike="noStrike" cap="none" normalizeH="0" baseline="0" noProof="0" dirty="0">
                <a:ln>
                  <a:noFill/>
                </a:ln>
                <a:solidFill>
                  <a:schemeClr val="tx1"/>
                </a:solidFill>
                <a:uLnTx/>
                <a:uFillTx/>
                <a:latin typeface="Arial" panose="020B0604020202020204" pitchFamily="34" charset="0"/>
                <a:cs typeface="Arial" panose="020B0604020202020204" pitchFamily="34" charset="0"/>
              </a:rPr>
              <a:t>En ligne, dans Mon dossier de l’Agence;</a:t>
            </a:r>
          </a:p>
          <a:p>
            <a:pPr marL="342900" marR="0" lvl="0" indent="-342900" algn="l" defTabSz="457200" rtl="0" eaLnBrk="0" fontAlgn="base" latinLnBrk="0" hangingPunct="0">
              <a:lnSpc>
                <a:spcPct val="100000"/>
              </a:lnSpc>
              <a:spcBef>
                <a:spcPct val="20000"/>
              </a:spcBef>
              <a:spcAft>
                <a:spcPct val="0"/>
              </a:spcAft>
              <a:buClr>
                <a:srgbClr val="20204B"/>
              </a:buClr>
              <a:buSzTx/>
              <a:buFont typeface="+mj-lt"/>
              <a:buAutoNum type="arabicPeriod"/>
              <a:tabLst/>
              <a:defRPr/>
            </a:pPr>
            <a:r>
              <a:rPr kumimoji="0" lang="fr-CA" sz="1600" i="0" u="none" strike="noStrike" cap="none" normalizeH="0" baseline="0" noProof="0" dirty="0">
                <a:ln>
                  <a:noFill/>
                </a:ln>
                <a:solidFill>
                  <a:schemeClr val="tx1"/>
                </a:solidFill>
                <a:uLnTx/>
                <a:uFillTx/>
                <a:latin typeface="Arial" panose="020B0604020202020204" pitchFamily="34" charset="0"/>
                <a:cs typeface="Arial" panose="020B0604020202020204" pitchFamily="34" charset="0"/>
              </a:rPr>
              <a:t>Au téléphone, en appelant l’Agence au </a:t>
            </a:r>
            <a:r>
              <a:rPr kumimoji="0" lang="fr-CA" sz="1600" b="1" i="0" u="none" strike="noStrike" cap="none" normalizeH="0" baseline="0" noProof="0" dirty="0">
                <a:ln>
                  <a:noFill/>
                </a:ln>
                <a:solidFill>
                  <a:schemeClr val="tx1"/>
                </a:solidFill>
                <a:uLnTx/>
                <a:uFillTx/>
                <a:latin typeface="Arial" panose="020B0604020202020204" pitchFamily="34" charset="0"/>
                <a:cs typeface="Arial" panose="020B0604020202020204" pitchFamily="34" charset="0"/>
              </a:rPr>
              <a:t>1-800-715-8836</a:t>
            </a:r>
            <a:r>
              <a:rPr kumimoji="0" lang="fr-CA" sz="1600" i="0" u="none" strike="noStrike" cap="none" normalizeH="0" baseline="0" noProof="0" dirty="0">
                <a:ln>
                  <a:noFill/>
                </a:ln>
                <a:solidFill>
                  <a:schemeClr val="tx1"/>
                </a:solidFill>
                <a:uLnTx/>
                <a:uFillTx/>
                <a:latin typeface="Arial" panose="020B0604020202020204" pitchFamily="34" charset="0"/>
                <a:cs typeface="Arial" panose="020B0604020202020204" pitchFamily="34" charset="0"/>
              </a:rPr>
              <a:t>.</a:t>
            </a:r>
          </a:p>
        </p:txBody>
      </p:sp>
    </p:spTree>
    <p:extLst>
      <p:ext uri="{BB962C8B-B14F-4D97-AF65-F5344CB8AC3E}">
        <p14:creationId xmlns:p14="http://schemas.microsoft.com/office/powerpoint/2010/main" val="104034028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62776F8E-9AB6-4D7E-892C-F418F6F3E1A0}"/>
              </a:ext>
            </a:extLst>
          </p:cNvPr>
          <p:cNvSpPr txBox="1">
            <a:spLocks/>
          </p:cNvSpPr>
          <p:nvPr/>
        </p:nvSpPr>
        <p:spPr bwMode="auto">
          <a:xfrm>
            <a:off x="792000" y="1277479"/>
            <a:ext cx="10972800" cy="598855"/>
          </a:xfrm>
          <a:prstGeom prst="rect">
            <a:avLst/>
          </a:prstGeom>
          <a:noFill/>
          <a:ln>
            <a:noFill/>
            <a:prstDash/>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spcFirstLastPara="0" vertOverflow="overflow" horzOverflow="overflow" vert="horz" wrap="square" lIns="91440" tIns="45720" rIns="91440" bIns="45720" numCol="1" spcCol="0" rtlCol="0" fromWordArt="0" anchor="b" anchorCtr="0" forceAA="0" compatLnSpc="1">
            <a:prstTxWarp prst="textNoShape">
              <a:avLst/>
            </a:prstTxWarp>
            <a:noAutofit/>
          </a:bodyPr>
          <a:lstStyle>
            <a:lvl1pPr algn="l" defTabSz="457200" rtl="0" eaLnBrk="0" fontAlgn="base" latinLnBrk="0" hangingPunct="0">
              <a:lnSpc>
                <a:spcPct val="90000"/>
              </a:lnSpc>
              <a:spcBef>
                <a:spcPct val="0"/>
              </a:spcBef>
              <a:spcAft>
                <a:spcPct val="0"/>
              </a:spcAft>
              <a:buNone/>
              <a:defRPr lang="en-US" sz="3600" b="0" i="0" kern="1200">
                <a:solidFill>
                  <a:srgbClr val="0082C9"/>
                </a:solidFill>
                <a:latin typeface="Century Gothic" pitchFamily="34" charset="0"/>
                <a:ea typeface="ヒラギノ角ゴ Pro W3" pitchFamily="126" charset="-128"/>
                <a:cs typeface="Century Gothic" pitchFamily="34" charset="0"/>
              </a:defRPr>
            </a:lvl1pPr>
            <a:lvl2pPr algn="l" defTabSz="457200" rtl="0" eaLnBrk="0" fontAlgn="base" hangingPunct="0">
              <a:spcBef>
                <a:spcPct val="0"/>
              </a:spcBef>
              <a:spcAft>
                <a:spcPct val="0"/>
              </a:spcAft>
              <a:defRPr sz="3600">
                <a:solidFill>
                  <a:srgbClr val="0064A5"/>
                </a:solidFill>
                <a:latin typeface="Century Gothic" charset="0"/>
                <a:ea typeface="ヒラギノ角ゴ Pro W3" pitchFamily="126" charset="-128"/>
                <a:cs typeface="Century Gothic" charset="0"/>
              </a:defRPr>
            </a:lvl2pPr>
            <a:lvl3pPr algn="l" defTabSz="457200" rtl="0" eaLnBrk="0" fontAlgn="base" hangingPunct="0">
              <a:spcBef>
                <a:spcPct val="0"/>
              </a:spcBef>
              <a:spcAft>
                <a:spcPct val="0"/>
              </a:spcAft>
              <a:defRPr sz="3600">
                <a:solidFill>
                  <a:srgbClr val="0064A5"/>
                </a:solidFill>
                <a:latin typeface="Century Gothic" charset="0"/>
                <a:ea typeface="ヒラギノ角ゴ Pro W3" pitchFamily="126" charset="-128"/>
                <a:cs typeface="Century Gothic" charset="0"/>
              </a:defRPr>
            </a:lvl3pPr>
            <a:lvl4pPr algn="l" defTabSz="457200" rtl="0" eaLnBrk="0" fontAlgn="base" hangingPunct="0">
              <a:spcBef>
                <a:spcPct val="0"/>
              </a:spcBef>
              <a:spcAft>
                <a:spcPct val="0"/>
              </a:spcAft>
              <a:defRPr sz="3600">
                <a:solidFill>
                  <a:srgbClr val="0064A5"/>
                </a:solidFill>
                <a:latin typeface="Century Gothic" charset="0"/>
                <a:ea typeface="ヒラギノ角ゴ Pro W3" pitchFamily="126" charset="-128"/>
                <a:cs typeface="Century Gothic" charset="0"/>
              </a:defRPr>
            </a:lvl4pPr>
            <a:lvl5pPr algn="l" defTabSz="457200" rtl="0" eaLnBrk="0" fontAlgn="base" hangingPunct="0">
              <a:spcBef>
                <a:spcPct val="0"/>
              </a:spcBef>
              <a:spcAft>
                <a:spcPct val="0"/>
              </a:spcAft>
              <a:defRPr sz="3600">
                <a:solidFill>
                  <a:srgbClr val="0064A5"/>
                </a:solidFill>
                <a:latin typeface="Century Gothic" charset="0"/>
                <a:ea typeface="ヒラギノ角ゴ Pro W3" pitchFamily="126" charset="-128"/>
                <a:cs typeface="Century Gothic" charset="0"/>
              </a:defRPr>
            </a:lvl5pPr>
            <a:lvl6pPr marL="457200" algn="ctr" defTabSz="457200" rtl="0" fontAlgn="base">
              <a:spcBef>
                <a:spcPct val="0"/>
              </a:spcBef>
              <a:spcAft>
                <a:spcPct val="0"/>
              </a:spcAft>
              <a:defRPr sz="3600">
                <a:solidFill>
                  <a:srgbClr val="0064A5"/>
                </a:solidFill>
                <a:latin typeface="Gill Sans Light" pitchFamily="126" charset="0"/>
                <a:ea typeface="ヒラギノ角ゴ Pro W3" pitchFamily="126" charset="-128"/>
              </a:defRPr>
            </a:lvl6pPr>
            <a:lvl7pPr marL="914400" algn="ctr" defTabSz="457200" rtl="0" fontAlgn="base">
              <a:spcBef>
                <a:spcPct val="0"/>
              </a:spcBef>
              <a:spcAft>
                <a:spcPct val="0"/>
              </a:spcAft>
              <a:defRPr sz="3600">
                <a:solidFill>
                  <a:srgbClr val="0064A5"/>
                </a:solidFill>
                <a:latin typeface="Gill Sans Light" pitchFamily="126" charset="0"/>
                <a:ea typeface="ヒラギノ角ゴ Pro W3" pitchFamily="126" charset="-128"/>
              </a:defRPr>
            </a:lvl7pPr>
            <a:lvl8pPr marL="1371600" algn="ctr" defTabSz="457200" rtl="0" fontAlgn="base">
              <a:spcBef>
                <a:spcPct val="0"/>
              </a:spcBef>
              <a:spcAft>
                <a:spcPct val="0"/>
              </a:spcAft>
              <a:defRPr sz="3600">
                <a:solidFill>
                  <a:srgbClr val="0064A5"/>
                </a:solidFill>
                <a:latin typeface="Gill Sans Light" pitchFamily="126" charset="0"/>
                <a:ea typeface="ヒラギノ角ゴ Pro W3" pitchFamily="126" charset="-128"/>
              </a:defRPr>
            </a:lvl8pPr>
            <a:lvl9pPr marL="1828800" algn="ctr" defTabSz="457200" rtl="0" fontAlgn="base">
              <a:spcBef>
                <a:spcPct val="0"/>
              </a:spcBef>
              <a:spcAft>
                <a:spcPct val="0"/>
              </a:spcAft>
              <a:defRPr sz="3600">
                <a:solidFill>
                  <a:srgbClr val="0064A5"/>
                </a:solidFill>
                <a:latin typeface="Gill Sans Light" pitchFamily="126" charset="0"/>
                <a:ea typeface="ヒラギノ角ゴ Pro W3" pitchFamily="126" charset="-128"/>
              </a:defRPr>
            </a:lvl9pPr>
          </a:lstStyle>
          <a:p>
            <a:pPr marL="0" marR="0" lvl="0" indent="0" algn="l" defTabSz="457200" rtl="0" eaLnBrk="0" fontAlgn="base" latinLnBrk="0" hangingPunct="0">
              <a:lnSpc>
                <a:spcPct val="100000"/>
              </a:lnSpc>
              <a:spcBef>
                <a:spcPct val="0"/>
              </a:spcBef>
              <a:spcAft>
                <a:spcPct val="0"/>
              </a:spcAft>
              <a:buClrTx/>
              <a:buSzTx/>
              <a:buFontTx/>
              <a:buNone/>
              <a:tabLst/>
              <a:defRPr/>
            </a:pPr>
            <a:r>
              <a:rPr kumimoji="0" lang="fr-CA" sz="3600" b="0" i="0" u="none" strike="noStrike" cap="none" normalizeH="0" baseline="0" noProof="0" dirty="0">
                <a:ln>
                  <a:noFill/>
                </a:ln>
                <a:solidFill>
                  <a:srgbClr val="20204B"/>
                </a:solidFill>
                <a:uLnTx/>
                <a:uFillTx/>
                <a:latin typeface="Arial Black" panose="020B0A04020102020204" pitchFamily="34" charset="0"/>
                <a:cs typeface="Arial" panose="020B0604020202020204" pitchFamily="34" charset="0"/>
              </a:rPr>
              <a:t>Comment présenter une demande</a:t>
            </a:r>
          </a:p>
        </p:txBody>
      </p:sp>
      <p:sp>
        <p:nvSpPr>
          <p:cNvPr id="3" name="Content Placeholder 2">
            <a:extLst>
              <a:ext uri="{FF2B5EF4-FFF2-40B4-BE49-F238E27FC236}">
                <a16:creationId xmlns:a16="http://schemas.microsoft.com/office/drawing/2014/main" id="{E192DE04-7EC5-40ED-970D-F901584AB2B6}"/>
              </a:ext>
            </a:extLst>
          </p:cNvPr>
          <p:cNvSpPr txBox="1">
            <a:spLocks/>
          </p:cNvSpPr>
          <p:nvPr/>
        </p:nvSpPr>
        <p:spPr bwMode="auto">
          <a:xfrm>
            <a:off x="792000" y="2048359"/>
            <a:ext cx="10972800" cy="20363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defTabSz="457200" rtl="0" eaLnBrk="0" fontAlgn="base" hangingPunct="0">
              <a:spcBef>
                <a:spcPct val="20000"/>
              </a:spcBef>
              <a:spcAft>
                <a:spcPct val="0"/>
              </a:spcAft>
              <a:buClr>
                <a:srgbClr val="0082C9"/>
              </a:buClr>
              <a:buFont typeface="Arial"/>
              <a:buChar char="•"/>
              <a:defRPr lang="en-CA" sz="2600" b="0" i="0" kern="1200">
                <a:solidFill>
                  <a:srgbClr val="595959"/>
                </a:solidFill>
                <a:latin typeface="Century Gothic" pitchFamily="34" charset="0"/>
                <a:ea typeface="ヒラギノ角ゴ Pro W3" pitchFamily="126" charset="-128"/>
                <a:cs typeface="Century Gothic" pitchFamily="34" charset="0"/>
              </a:defRPr>
            </a:lvl1pPr>
            <a:lvl2pPr marL="742950" indent="-285750" algn="l" defTabSz="457200" rtl="0" eaLnBrk="0" fontAlgn="base" hangingPunct="0">
              <a:spcBef>
                <a:spcPct val="20000"/>
              </a:spcBef>
              <a:spcAft>
                <a:spcPct val="0"/>
              </a:spcAft>
              <a:buClr>
                <a:srgbClr val="0082C9"/>
              </a:buClr>
              <a:buFont typeface="Arial"/>
              <a:buChar char="•"/>
              <a:defRPr lang="en-CA" sz="2400" b="0" i="0" kern="1200">
                <a:solidFill>
                  <a:srgbClr val="595959"/>
                </a:solidFill>
                <a:latin typeface="Century Gothic" pitchFamily="34" charset="0"/>
                <a:ea typeface="ヒラギノ角ゴ Pro W3" pitchFamily="126" charset="-128"/>
                <a:cs typeface="Century Gothic" pitchFamily="34" charset="0"/>
              </a:defRPr>
            </a:lvl2pPr>
            <a:lvl3pPr marL="1143000" indent="-228600" algn="l" defTabSz="457200" rtl="0" eaLnBrk="0" fontAlgn="base" hangingPunct="0">
              <a:spcBef>
                <a:spcPct val="20000"/>
              </a:spcBef>
              <a:spcAft>
                <a:spcPct val="0"/>
              </a:spcAft>
              <a:buClr>
                <a:srgbClr val="0082C9"/>
              </a:buClr>
              <a:buFont typeface="Arial"/>
              <a:buChar char="•"/>
              <a:defRPr lang="en-CA" sz="2200" b="0" i="0" kern="1200">
                <a:solidFill>
                  <a:srgbClr val="595959"/>
                </a:solidFill>
                <a:latin typeface="Century Gothic" pitchFamily="34" charset="0"/>
                <a:ea typeface="ヒラギノ角ゴ Pro W3" pitchFamily="126" charset="-128"/>
                <a:cs typeface="Century Gothic" pitchFamily="34" charset="0"/>
              </a:defRPr>
            </a:lvl3pPr>
            <a:lvl4pPr marL="1600200" indent="-228600" algn="l" defTabSz="457200" rtl="0" eaLnBrk="0" fontAlgn="base" hangingPunct="0">
              <a:spcBef>
                <a:spcPct val="20000"/>
              </a:spcBef>
              <a:spcAft>
                <a:spcPct val="0"/>
              </a:spcAft>
              <a:buClr>
                <a:srgbClr val="0082C9"/>
              </a:buClr>
              <a:buFont typeface="Arial"/>
              <a:buChar char="•"/>
              <a:defRPr lang="en-CA" sz="2000" b="0" i="0" kern="1200">
                <a:solidFill>
                  <a:srgbClr val="595959"/>
                </a:solidFill>
                <a:latin typeface="Century Gothic" pitchFamily="34" charset="0"/>
                <a:ea typeface="ヒラギノ角ゴ Pro W3" pitchFamily="126" charset="-128"/>
                <a:cs typeface="Century Gothic" pitchFamily="34" charset="0"/>
              </a:defRPr>
            </a:lvl4pPr>
            <a:lvl5pPr marL="2057400" indent="-228600" algn="l" defTabSz="457200" rtl="0" eaLnBrk="0" fontAlgn="base" hangingPunct="0">
              <a:spcBef>
                <a:spcPct val="20000"/>
              </a:spcBef>
              <a:spcAft>
                <a:spcPct val="0"/>
              </a:spcAft>
              <a:buClr>
                <a:srgbClr val="0082C9"/>
              </a:buClr>
              <a:buFont typeface="Arial"/>
              <a:buChar char="•"/>
              <a:defRPr lang="en-US" sz="1800" b="0" i="0" kern="1200">
                <a:solidFill>
                  <a:srgbClr val="595959"/>
                </a:solidFill>
                <a:latin typeface="Century Gothic" pitchFamily="34" charset="0"/>
                <a:ea typeface="ヒラギノ角ゴ Pro W3" pitchFamily="126" charset="-128"/>
                <a:cs typeface="Century Gothic" pitchFamily="34"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marR="0" lvl="0" indent="0" algn="l" defTabSz="457200" rtl="0" eaLnBrk="0" fontAlgn="base" latinLnBrk="0" hangingPunct="0">
              <a:lnSpc>
                <a:spcPct val="100000"/>
              </a:lnSpc>
              <a:spcBef>
                <a:spcPct val="20000"/>
              </a:spcBef>
              <a:spcAft>
                <a:spcPct val="0"/>
              </a:spcAft>
              <a:buClr>
                <a:srgbClr val="0082C9"/>
              </a:buClr>
              <a:buSzTx/>
              <a:buFont typeface="Arial"/>
              <a:buNone/>
              <a:tabLst/>
              <a:defRPr/>
            </a:pPr>
            <a:r>
              <a:rPr kumimoji="0" lang="fr-CA" sz="1600" b="0" i="0" u="none" strike="noStrike" cap="none" normalizeH="0" baseline="0" noProof="0" dirty="0">
                <a:ln>
                  <a:noFill/>
                </a:ln>
                <a:solidFill>
                  <a:schemeClr val="tx1"/>
                </a:solidFill>
                <a:uLnTx/>
                <a:uFillTx/>
                <a:latin typeface="Arial" panose="020B0604020202020204" pitchFamily="34" charset="0"/>
                <a:cs typeface="Arial" panose="020B0604020202020204" pitchFamily="34" charset="0"/>
              </a:rPr>
              <a:t>Pour présenter une demande, le demandeur aura besoin de ce qui suit :</a:t>
            </a:r>
          </a:p>
          <a:p>
            <a:pPr marL="0" marR="0" lvl="0" indent="0" algn="l" defTabSz="457200" rtl="0" eaLnBrk="0" fontAlgn="base" latinLnBrk="0" hangingPunct="0">
              <a:lnSpc>
                <a:spcPct val="100000"/>
              </a:lnSpc>
              <a:spcBef>
                <a:spcPct val="20000"/>
              </a:spcBef>
              <a:spcAft>
                <a:spcPct val="0"/>
              </a:spcAft>
              <a:buClr>
                <a:srgbClr val="0082C9"/>
              </a:buClr>
              <a:buSzTx/>
              <a:buFont typeface="Arial"/>
              <a:buNone/>
              <a:tabLst/>
              <a:defRPr/>
            </a:pPr>
            <a:endParaRPr kumimoji="0" lang="en-CA" sz="1600" b="0" i="0" u="none" strike="noStrike" kern="1200" cap="none" spc="0" normalizeH="0" baseline="0" noProof="0" dirty="0">
              <a:ln>
                <a:noFill/>
              </a:ln>
              <a:solidFill>
                <a:schemeClr val="tx1"/>
              </a:solidFill>
              <a:effectLst/>
              <a:uLnTx/>
              <a:uFillTx/>
              <a:latin typeface="Arial" panose="020B0604020202020204" pitchFamily="34" charset="0"/>
              <a:cs typeface="Arial" panose="020B0604020202020204" pitchFamily="34" charset="0"/>
            </a:endParaRPr>
          </a:p>
          <a:p>
            <a:pPr marL="342900" marR="0" lvl="0" indent="-342900" algn="l" defTabSz="457200" rtl="0" eaLnBrk="0" fontAlgn="base" latinLnBrk="0" hangingPunct="0">
              <a:lnSpc>
                <a:spcPct val="100000"/>
              </a:lnSpc>
              <a:spcBef>
                <a:spcPct val="20000"/>
              </a:spcBef>
              <a:spcAft>
                <a:spcPct val="0"/>
              </a:spcAft>
              <a:buClr>
                <a:srgbClr val="20204B"/>
              </a:buClr>
              <a:buSzTx/>
              <a:buFont typeface="Wingdings" panose="05000000000000000000" pitchFamily="2" charset="2"/>
              <a:buChar char="q"/>
              <a:tabLst/>
              <a:defRPr/>
            </a:pPr>
            <a:r>
              <a:rPr kumimoji="0" lang="fr-CA" sz="1600" b="0" i="0" u="none" strike="noStrike" cap="none" normalizeH="0" baseline="0" noProof="0" dirty="0">
                <a:ln>
                  <a:noFill/>
                </a:ln>
                <a:solidFill>
                  <a:schemeClr val="tx1"/>
                </a:solidFill>
                <a:uLnTx/>
                <a:uFillTx/>
                <a:latin typeface="Arial" panose="020B0604020202020204" pitchFamily="34" charset="0"/>
                <a:cs typeface="Arial" panose="020B0604020202020204" pitchFamily="34" charset="0"/>
              </a:rPr>
              <a:t>Le nom, l’adresse et le numéro de téléphone du professionnel en soins dentaires pour chaque enfant admissible;</a:t>
            </a:r>
          </a:p>
          <a:p>
            <a:pPr marL="342900" marR="0" lvl="0" indent="-342900" algn="l" defTabSz="457200" rtl="0" eaLnBrk="0" fontAlgn="base" latinLnBrk="0" hangingPunct="0">
              <a:lnSpc>
                <a:spcPct val="100000"/>
              </a:lnSpc>
              <a:spcBef>
                <a:spcPct val="20000"/>
              </a:spcBef>
              <a:spcAft>
                <a:spcPct val="0"/>
              </a:spcAft>
              <a:buClr>
                <a:srgbClr val="20204B"/>
              </a:buClr>
              <a:buSzTx/>
              <a:buFont typeface="Wingdings" panose="05000000000000000000" pitchFamily="2" charset="2"/>
              <a:buChar char="q"/>
              <a:tabLst/>
              <a:defRPr/>
            </a:pPr>
            <a:r>
              <a:rPr kumimoji="0" lang="fr-CA" sz="1600" b="0" i="0" u="none" strike="noStrike" cap="none" normalizeH="0" baseline="0" noProof="0" dirty="0">
                <a:ln>
                  <a:noFill/>
                </a:ln>
                <a:solidFill>
                  <a:schemeClr val="tx1"/>
                </a:solidFill>
                <a:uLnTx/>
                <a:uFillTx/>
                <a:latin typeface="Arial" panose="020B0604020202020204" pitchFamily="34" charset="0"/>
                <a:cs typeface="Arial" panose="020B0604020202020204" pitchFamily="34" charset="0"/>
              </a:rPr>
              <a:t>La date prévue du rendez-vous chez le dentiste pour l’enfant;</a:t>
            </a:r>
          </a:p>
          <a:p>
            <a:pPr marL="342900" marR="0" lvl="0" indent="-342900" algn="l" defTabSz="457200" rtl="0" eaLnBrk="0" fontAlgn="base" latinLnBrk="0" hangingPunct="0">
              <a:lnSpc>
                <a:spcPct val="100000"/>
              </a:lnSpc>
              <a:spcBef>
                <a:spcPct val="20000"/>
              </a:spcBef>
              <a:spcAft>
                <a:spcPct val="0"/>
              </a:spcAft>
              <a:buClr>
                <a:srgbClr val="20204B"/>
              </a:buClr>
              <a:buSzTx/>
              <a:buFont typeface="Wingdings" panose="05000000000000000000" pitchFamily="2" charset="2"/>
              <a:buChar char="q"/>
              <a:tabLst/>
              <a:defRPr/>
            </a:pPr>
            <a:r>
              <a:rPr lang="fr-CA" sz="1600" dirty="0">
                <a:solidFill>
                  <a:schemeClr val="tx1"/>
                </a:solidFill>
                <a:latin typeface="Arial" panose="020B0604020202020204" pitchFamily="34" charset="0"/>
                <a:cs typeface="Arial" panose="020B0604020202020204" pitchFamily="34" charset="0"/>
              </a:rPr>
              <a:t>Le nom, l’adresse et le numéro de téléphone de l’employeur (s’il y a lieu);</a:t>
            </a:r>
          </a:p>
          <a:p>
            <a:pPr marL="342900" marR="0" lvl="0" indent="-342900" algn="l" defTabSz="457200" rtl="0" eaLnBrk="0" fontAlgn="base" latinLnBrk="0" hangingPunct="0">
              <a:lnSpc>
                <a:spcPct val="100000"/>
              </a:lnSpc>
              <a:spcBef>
                <a:spcPct val="20000"/>
              </a:spcBef>
              <a:spcAft>
                <a:spcPct val="0"/>
              </a:spcAft>
              <a:buClr>
                <a:srgbClr val="20204B"/>
              </a:buClr>
              <a:buSzTx/>
              <a:buFont typeface="Wingdings" panose="05000000000000000000" pitchFamily="2" charset="2"/>
              <a:buChar char="q"/>
              <a:tabLst/>
              <a:defRPr/>
            </a:pPr>
            <a:r>
              <a:rPr lang="fr-CA" sz="1600" dirty="0">
                <a:solidFill>
                  <a:schemeClr val="tx1"/>
                </a:solidFill>
                <a:latin typeface="Arial" panose="020B0604020202020204" pitchFamily="34" charset="0"/>
                <a:cs typeface="Arial" panose="020B0604020202020204" pitchFamily="34" charset="0"/>
              </a:rPr>
              <a:t>Le nom, l’adresse et le numéro de téléphone de l’employeur de l’époux ou du conjoint de fait (s’il y a lieu).</a:t>
            </a:r>
          </a:p>
        </p:txBody>
      </p:sp>
    </p:spTree>
    <p:extLst>
      <p:ext uri="{BB962C8B-B14F-4D97-AF65-F5344CB8AC3E}">
        <p14:creationId xmlns:p14="http://schemas.microsoft.com/office/powerpoint/2010/main" val="200647184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46C547-31C8-4568-9D7D-D188D7FF0DED}"/>
              </a:ext>
            </a:extLst>
          </p:cNvPr>
          <p:cNvSpPr txBox="1">
            <a:spLocks/>
          </p:cNvSpPr>
          <p:nvPr/>
        </p:nvSpPr>
        <p:spPr bwMode="auto">
          <a:xfrm>
            <a:off x="792000" y="1240137"/>
            <a:ext cx="11155021" cy="639753"/>
          </a:xfrm>
          <a:prstGeom prst="rect">
            <a:avLst/>
          </a:prstGeom>
          <a:noFill/>
          <a:ln>
            <a:noFill/>
            <a:prstDash/>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spcFirstLastPara="0" vertOverflow="overflow" horzOverflow="overflow" vert="horz" wrap="square" lIns="91440" tIns="45720" rIns="91440" bIns="45720" numCol="1" spcCol="0" rtlCol="0" fromWordArt="0" anchor="b" anchorCtr="0" forceAA="0" compatLnSpc="1">
            <a:prstTxWarp prst="textNoShape">
              <a:avLst/>
            </a:prstTxWarp>
            <a:noAutofit/>
          </a:bodyPr>
          <a:lstStyle>
            <a:lvl1pPr algn="l" defTabSz="457200" rtl="0" eaLnBrk="0" fontAlgn="base" latinLnBrk="0" hangingPunct="0">
              <a:lnSpc>
                <a:spcPct val="90000"/>
              </a:lnSpc>
              <a:spcBef>
                <a:spcPct val="0"/>
              </a:spcBef>
              <a:spcAft>
                <a:spcPct val="0"/>
              </a:spcAft>
              <a:buNone/>
              <a:defRPr lang="en-US" sz="3600" b="0" i="0" kern="1200">
                <a:solidFill>
                  <a:srgbClr val="0082C9"/>
                </a:solidFill>
                <a:latin typeface="Century Gothic" pitchFamily="34" charset="0"/>
                <a:ea typeface="ヒラギノ角ゴ Pro W3" pitchFamily="126" charset="-128"/>
                <a:cs typeface="Century Gothic" pitchFamily="34" charset="0"/>
              </a:defRPr>
            </a:lvl1pPr>
            <a:lvl2pPr algn="l" defTabSz="457200" rtl="0" eaLnBrk="0" fontAlgn="base" hangingPunct="0">
              <a:spcBef>
                <a:spcPct val="0"/>
              </a:spcBef>
              <a:spcAft>
                <a:spcPct val="0"/>
              </a:spcAft>
              <a:defRPr sz="3600">
                <a:solidFill>
                  <a:srgbClr val="0064A5"/>
                </a:solidFill>
                <a:latin typeface="Century Gothic" charset="0"/>
                <a:ea typeface="ヒラギノ角ゴ Pro W3" pitchFamily="126" charset="-128"/>
                <a:cs typeface="Century Gothic" charset="0"/>
              </a:defRPr>
            </a:lvl2pPr>
            <a:lvl3pPr algn="l" defTabSz="457200" rtl="0" eaLnBrk="0" fontAlgn="base" hangingPunct="0">
              <a:spcBef>
                <a:spcPct val="0"/>
              </a:spcBef>
              <a:spcAft>
                <a:spcPct val="0"/>
              </a:spcAft>
              <a:defRPr sz="3600">
                <a:solidFill>
                  <a:srgbClr val="0064A5"/>
                </a:solidFill>
                <a:latin typeface="Century Gothic" charset="0"/>
                <a:ea typeface="ヒラギノ角ゴ Pro W3" pitchFamily="126" charset="-128"/>
                <a:cs typeface="Century Gothic" charset="0"/>
              </a:defRPr>
            </a:lvl3pPr>
            <a:lvl4pPr algn="l" defTabSz="457200" rtl="0" eaLnBrk="0" fontAlgn="base" hangingPunct="0">
              <a:spcBef>
                <a:spcPct val="0"/>
              </a:spcBef>
              <a:spcAft>
                <a:spcPct val="0"/>
              </a:spcAft>
              <a:defRPr sz="3600">
                <a:solidFill>
                  <a:srgbClr val="0064A5"/>
                </a:solidFill>
                <a:latin typeface="Century Gothic" charset="0"/>
                <a:ea typeface="ヒラギノ角ゴ Pro W3" pitchFamily="126" charset="-128"/>
                <a:cs typeface="Century Gothic" charset="0"/>
              </a:defRPr>
            </a:lvl4pPr>
            <a:lvl5pPr algn="l" defTabSz="457200" rtl="0" eaLnBrk="0" fontAlgn="base" hangingPunct="0">
              <a:spcBef>
                <a:spcPct val="0"/>
              </a:spcBef>
              <a:spcAft>
                <a:spcPct val="0"/>
              </a:spcAft>
              <a:defRPr sz="3600">
                <a:solidFill>
                  <a:srgbClr val="0064A5"/>
                </a:solidFill>
                <a:latin typeface="Century Gothic" charset="0"/>
                <a:ea typeface="ヒラギノ角ゴ Pro W3" pitchFamily="126" charset="-128"/>
                <a:cs typeface="Century Gothic" charset="0"/>
              </a:defRPr>
            </a:lvl5pPr>
            <a:lvl6pPr marL="457200" algn="ctr" defTabSz="457200" rtl="0" fontAlgn="base">
              <a:spcBef>
                <a:spcPct val="0"/>
              </a:spcBef>
              <a:spcAft>
                <a:spcPct val="0"/>
              </a:spcAft>
              <a:defRPr sz="3600">
                <a:solidFill>
                  <a:srgbClr val="0064A5"/>
                </a:solidFill>
                <a:latin typeface="Gill Sans Light" pitchFamily="126" charset="0"/>
                <a:ea typeface="ヒラギノ角ゴ Pro W3" pitchFamily="126" charset="-128"/>
              </a:defRPr>
            </a:lvl6pPr>
            <a:lvl7pPr marL="914400" algn="ctr" defTabSz="457200" rtl="0" fontAlgn="base">
              <a:spcBef>
                <a:spcPct val="0"/>
              </a:spcBef>
              <a:spcAft>
                <a:spcPct val="0"/>
              </a:spcAft>
              <a:defRPr sz="3600">
                <a:solidFill>
                  <a:srgbClr val="0064A5"/>
                </a:solidFill>
                <a:latin typeface="Gill Sans Light" pitchFamily="126" charset="0"/>
                <a:ea typeface="ヒラギノ角ゴ Pro W3" pitchFamily="126" charset="-128"/>
              </a:defRPr>
            </a:lvl7pPr>
            <a:lvl8pPr marL="1371600" algn="ctr" defTabSz="457200" rtl="0" fontAlgn="base">
              <a:spcBef>
                <a:spcPct val="0"/>
              </a:spcBef>
              <a:spcAft>
                <a:spcPct val="0"/>
              </a:spcAft>
              <a:defRPr sz="3600">
                <a:solidFill>
                  <a:srgbClr val="0064A5"/>
                </a:solidFill>
                <a:latin typeface="Gill Sans Light" pitchFamily="126" charset="0"/>
                <a:ea typeface="ヒラギノ角ゴ Pro W3" pitchFamily="126" charset="-128"/>
              </a:defRPr>
            </a:lvl8pPr>
            <a:lvl9pPr marL="1828800" algn="ctr" defTabSz="457200" rtl="0" fontAlgn="base">
              <a:spcBef>
                <a:spcPct val="0"/>
              </a:spcBef>
              <a:spcAft>
                <a:spcPct val="0"/>
              </a:spcAft>
              <a:defRPr sz="3600">
                <a:solidFill>
                  <a:srgbClr val="0064A5"/>
                </a:solidFill>
                <a:latin typeface="Gill Sans Light" pitchFamily="126" charset="0"/>
                <a:ea typeface="ヒラギノ角ゴ Pro W3" pitchFamily="126" charset="-128"/>
              </a:defRPr>
            </a:lvl9pPr>
          </a:lstStyle>
          <a:p>
            <a:pPr>
              <a:lnSpc>
                <a:spcPct val="100000"/>
              </a:lnSpc>
              <a:defRPr/>
            </a:pPr>
            <a:r>
              <a:rPr lang="en-CA" dirty="0">
                <a:solidFill>
                  <a:srgbClr val="20204B"/>
                </a:solidFill>
                <a:latin typeface="Arial Black" panose="020B0A04020102020204" pitchFamily="34" charset="0"/>
                <a:cs typeface="Arial" panose="020B0604020202020204" pitchFamily="34" charset="0"/>
              </a:rPr>
              <a:t>V</a:t>
            </a:r>
            <a:r>
              <a:rPr kumimoji="0" lang="fr-CA" b="0" i="0" u="none" strike="noStrike" cap="none" normalizeH="0" baseline="0" noProof="0" dirty="0">
                <a:ln>
                  <a:noFill/>
                </a:ln>
                <a:solidFill>
                  <a:srgbClr val="20204B"/>
                </a:solidFill>
                <a:uLnTx/>
                <a:uFillTx/>
                <a:latin typeface="Arial Black" panose="020B0A04020102020204" pitchFamily="34" charset="0"/>
              </a:rPr>
              <a:t>alidation des demandes</a:t>
            </a:r>
            <a:endParaRPr lang="en-CA" dirty="0">
              <a:solidFill>
                <a:srgbClr val="20204B"/>
              </a:solidFill>
              <a:latin typeface="Arial Black" panose="020B0A04020102020204" pitchFamily="34" charset="0"/>
            </a:endParaRPr>
          </a:p>
        </p:txBody>
      </p:sp>
      <p:sp>
        <p:nvSpPr>
          <p:cNvPr id="3" name="Content Placeholder 2">
            <a:extLst>
              <a:ext uri="{FF2B5EF4-FFF2-40B4-BE49-F238E27FC236}">
                <a16:creationId xmlns:a16="http://schemas.microsoft.com/office/drawing/2014/main" id="{2879DE1A-963B-4CD1-AFFF-E615D3DB93E1}"/>
              </a:ext>
            </a:extLst>
          </p:cNvPr>
          <p:cNvSpPr txBox="1">
            <a:spLocks/>
          </p:cNvSpPr>
          <p:nvPr/>
        </p:nvSpPr>
        <p:spPr bwMode="auto">
          <a:xfrm>
            <a:off x="792000" y="2026461"/>
            <a:ext cx="10972800" cy="28050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defTabSz="457200" rtl="0" eaLnBrk="0" fontAlgn="base" hangingPunct="0">
              <a:spcBef>
                <a:spcPct val="20000"/>
              </a:spcBef>
              <a:spcAft>
                <a:spcPct val="0"/>
              </a:spcAft>
              <a:buClr>
                <a:srgbClr val="0082C9"/>
              </a:buClr>
              <a:buFont typeface="Arial"/>
              <a:buChar char="•"/>
              <a:defRPr lang="en-CA" sz="2600" b="0" i="0" kern="1200">
                <a:solidFill>
                  <a:srgbClr val="595959"/>
                </a:solidFill>
                <a:latin typeface="Century Gothic" pitchFamily="34" charset="0"/>
                <a:ea typeface="ヒラギノ角ゴ Pro W3" pitchFamily="126" charset="-128"/>
                <a:cs typeface="Century Gothic" pitchFamily="34" charset="0"/>
              </a:defRPr>
            </a:lvl1pPr>
            <a:lvl2pPr marL="742950" indent="-285750" algn="l" defTabSz="457200" rtl="0" eaLnBrk="0" fontAlgn="base" hangingPunct="0">
              <a:spcBef>
                <a:spcPct val="20000"/>
              </a:spcBef>
              <a:spcAft>
                <a:spcPct val="0"/>
              </a:spcAft>
              <a:buClr>
                <a:srgbClr val="0082C9"/>
              </a:buClr>
              <a:buFont typeface="Arial"/>
              <a:buChar char="•"/>
              <a:defRPr lang="en-CA" sz="2400" b="0" i="0" kern="1200">
                <a:solidFill>
                  <a:srgbClr val="595959"/>
                </a:solidFill>
                <a:latin typeface="Century Gothic" pitchFamily="34" charset="0"/>
                <a:ea typeface="ヒラギノ角ゴ Pro W3" pitchFamily="126" charset="-128"/>
                <a:cs typeface="Century Gothic" pitchFamily="34" charset="0"/>
              </a:defRPr>
            </a:lvl2pPr>
            <a:lvl3pPr marL="1143000" indent="-228600" algn="l" defTabSz="457200" rtl="0" eaLnBrk="0" fontAlgn="base" hangingPunct="0">
              <a:spcBef>
                <a:spcPct val="20000"/>
              </a:spcBef>
              <a:spcAft>
                <a:spcPct val="0"/>
              </a:spcAft>
              <a:buClr>
                <a:srgbClr val="0082C9"/>
              </a:buClr>
              <a:buFont typeface="Arial"/>
              <a:buChar char="•"/>
              <a:defRPr lang="en-CA" sz="2200" b="0" i="0" kern="1200">
                <a:solidFill>
                  <a:srgbClr val="595959"/>
                </a:solidFill>
                <a:latin typeface="Century Gothic" pitchFamily="34" charset="0"/>
                <a:ea typeface="ヒラギノ角ゴ Pro W3" pitchFamily="126" charset="-128"/>
                <a:cs typeface="Century Gothic" pitchFamily="34" charset="0"/>
              </a:defRPr>
            </a:lvl3pPr>
            <a:lvl4pPr marL="1600200" indent="-228600" algn="l" defTabSz="457200" rtl="0" eaLnBrk="0" fontAlgn="base" hangingPunct="0">
              <a:spcBef>
                <a:spcPct val="20000"/>
              </a:spcBef>
              <a:spcAft>
                <a:spcPct val="0"/>
              </a:spcAft>
              <a:buClr>
                <a:srgbClr val="0082C9"/>
              </a:buClr>
              <a:buFont typeface="Arial"/>
              <a:buChar char="•"/>
              <a:defRPr lang="en-CA" sz="2000" b="0" i="0" kern="1200">
                <a:solidFill>
                  <a:srgbClr val="595959"/>
                </a:solidFill>
                <a:latin typeface="Century Gothic" pitchFamily="34" charset="0"/>
                <a:ea typeface="ヒラギノ角ゴ Pro W3" pitchFamily="126" charset="-128"/>
                <a:cs typeface="Century Gothic" pitchFamily="34" charset="0"/>
              </a:defRPr>
            </a:lvl4pPr>
            <a:lvl5pPr marL="2057400" indent="-228600" algn="l" defTabSz="457200" rtl="0" eaLnBrk="0" fontAlgn="base" hangingPunct="0">
              <a:spcBef>
                <a:spcPct val="20000"/>
              </a:spcBef>
              <a:spcAft>
                <a:spcPct val="0"/>
              </a:spcAft>
              <a:buClr>
                <a:srgbClr val="0082C9"/>
              </a:buClr>
              <a:buFont typeface="Arial"/>
              <a:buChar char="•"/>
              <a:defRPr lang="en-US" sz="1800" b="0" i="0" kern="1200">
                <a:solidFill>
                  <a:srgbClr val="595959"/>
                </a:solidFill>
                <a:latin typeface="Century Gothic" pitchFamily="34" charset="0"/>
                <a:ea typeface="ヒラギノ角ゴ Pro W3" pitchFamily="126" charset="-128"/>
                <a:cs typeface="Century Gothic" pitchFamily="34"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marR="0" lvl="0" indent="0" algn="l" defTabSz="457200" rtl="0" eaLnBrk="0" fontAlgn="base" latinLnBrk="0" hangingPunct="0">
              <a:lnSpc>
                <a:spcPct val="100000"/>
              </a:lnSpc>
              <a:spcBef>
                <a:spcPct val="20000"/>
              </a:spcBef>
              <a:spcAft>
                <a:spcPct val="0"/>
              </a:spcAft>
              <a:buClr>
                <a:srgbClr val="0082C9"/>
              </a:buClr>
              <a:buSzTx/>
              <a:buFont typeface="Arial"/>
              <a:buNone/>
              <a:tabLst/>
              <a:defRPr/>
            </a:pPr>
            <a:r>
              <a:rPr kumimoji="0" lang="fr-CA" sz="1600" b="0" i="0" u="none" strike="noStrike" cap="none" normalizeH="0" baseline="0" noProof="0" dirty="0">
                <a:ln>
                  <a:noFill/>
                </a:ln>
                <a:solidFill>
                  <a:schemeClr val="tx1"/>
                </a:solidFill>
                <a:uLnTx/>
                <a:uFillTx/>
                <a:latin typeface="Arial" panose="020B0604020202020204" pitchFamily="34" charset="0"/>
                <a:cs typeface="Arial" panose="020B0604020202020204" pitchFamily="34" charset="0"/>
              </a:rPr>
              <a:t>Si une demande est sélectionnée aux fins d’examen, l’ARC pourrait demander de plus amples renseignements </a:t>
            </a:r>
            <a:br>
              <a:rPr kumimoji="0" lang="fr-CA" sz="1600" b="0" i="0" u="none" strike="noStrike" cap="none" normalizeH="0" baseline="0" noProof="0" dirty="0">
                <a:ln>
                  <a:noFill/>
                </a:ln>
                <a:solidFill>
                  <a:schemeClr val="tx1"/>
                </a:solidFill>
                <a:uLnTx/>
                <a:uFillTx/>
                <a:latin typeface="Arial" panose="020B0604020202020204" pitchFamily="34" charset="0"/>
                <a:cs typeface="Arial" panose="020B0604020202020204" pitchFamily="34" charset="0"/>
              </a:rPr>
            </a:br>
            <a:r>
              <a:rPr kumimoji="0" lang="fr-CA" sz="1600" b="0" i="0" u="none" strike="noStrike" cap="none" normalizeH="0" baseline="0" noProof="0" dirty="0">
                <a:ln>
                  <a:noFill/>
                </a:ln>
                <a:solidFill>
                  <a:schemeClr val="tx1"/>
                </a:solidFill>
                <a:uLnTx/>
                <a:uFillTx/>
                <a:latin typeface="Arial" panose="020B0604020202020204" pitchFamily="34" charset="0"/>
                <a:cs typeface="Arial" panose="020B0604020202020204" pitchFamily="34" charset="0"/>
              </a:rPr>
              <a:t>pour valider la demande.</a:t>
            </a:r>
          </a:p>
          <a:p>
            <a:pPr marL="0" marR="0" lvl="0" indent="0" algn="l" defTabSz="457200" rtl="0" eaLnBrk="0" fontAlgn="base" latinLnBrk="0" hangingPunct="0">
              <a:lnSpc>
                <a:spcPct val="100000"/>
              </a:lnSpc>
              <a:spcBef>
                <a:spcPct val="20000"/>
              </a:spcBef>
              <a:spcAft>
                <a:spcPct val="0"/>
              </a:spcAft>
              <a:buClr>
                <a:srgbClr val="0082C9"/>
              </a:buClr>
              <a:buSzTx/>
              <a:buFont typeface="Arial"/>
              <a:buNone/>
              <a:tabLst/>
              <a:defRPr/>
            </a:pPr>
            <a:endParaRPr kumimoji="0" lang="en-CA" sz="1600" b="1" i="0" u="none" strike="noStrike" kern="1200" cap="none" spc="0" normalizeH="0" baseline="0" noProof="0" dirty="0">
              <a:ln>
                <a:noFill/>
              </a:ln>
              <a:solidFill>
                <a:schemeClr val="tx1"/>
              </a:solidFill>
              <a:effectLst/>
              <a:uLnTx/>
              <a:uFillTx/>
              <a:latin typeface="Arial" panose="020B0604020202020204" pitchFamily="34" charset="0"/>
              <a:cs typeface="Arial" panose="020B0604020202020204" pitchFamily="34" charset="0"/>
            </a:endParaRPr>
          </a:p>
          <a:p>
            <a:pPr marL="0" marR="0" lvl="0" indent="0" algn="l" defTabSz="457200" rtl="0" eaLnBrk="0" fontAlgn="base" latinLnBrk="0" hangingPunct="0">
              <a:lnSpc>
                <a:spcPct val="100000"/>
              </a:lnSpc>
              <a:spcBef>
                <a:spcPct val="20000"/>
              </a:spcBef>
              <a:spcAft>
                <a:spcPct val="0"/>
              </a:spcAft>
              <a:buClr>
                <a:srgbClr val="0082C9"/>
              </a:buClr>
              <a:buSzTx/>
              <a:buFont typeface="Arial"/>
              <a:buNone/>
              <a:tabLst/>
              <a:defRPr/>
            </a:pPr>
            <a:r>
              <a:rPr kumimoji="0" lang="fr-CA" sz="1600" b="1" i="0" u="none" strike="noStrike" cap="none" normalizeH="0" baseline="0" noProof="0" dirty="0">
                <a:ln>
                  <a:noFill/>
                </a:ln>
                <a:solidFill>
                  <a:schemeClr val="tx1"/>
                </a:solidFill>
                <a:uLnTx/>
                <a:uFillTx/>
                <a:latin typeface="Arial" panose="020B0604020202020204" pitchFamily="34" charset="0"/>
                <a:cs typeface="Arial" panose="020B0604020202020204" pitchFamily="34" charset="0"/>
              </a:rPr>
              <a:t>Certains documents pourraient être requis</a:t>
            </a:r>
          </a:p>
          <a:p>
            <a:pPr marL="342900" marR="0" lvl="0" indent="-342900" algn="l" defTabSz="457200" rtl="0" eaLnBrk="0" fontAlgn="base" latinLnBrk="0" hangingPunct="0">
              <a:lnSpc>
                <a:spcPct val="100000"/>
              </a:lnSpc>
              <a:spcBef>
                <a:spcPct val="20000"/>
              </a:spcBef>
              <a:spcAft>
                <a:spcPct val="0"/>
              </a:spcAft>
              <a:buClr>
                <a:srgbClr val="0082C9"/>
              </a:buClr>
              <a:buSzTx/>
              <a:buFont typeface="Arial"/>
              <a:buChar char="•"/>
              <a:tabLst/>
              <a:defRPr/>
            </a:pPr>
            <a:endParaRPr kumimoji="0" lang="en-CA" sz="1600" b="0" i="0" u="none" strike="noStrike" kern="1200" cap="none" spc="0" normalizeH="0" baseline="0" noProof="0" dirty="0">
              <a:ln>
                <a:noFill/>
              </a:ln>
              <a:solidFill>
                <a:schemeClr val="tx1"/>
              </a:solidFill>
              <a:effectLst/>
              <a:uLnTx/>
              <a:uFillTx/>
              <a:latin typeface="Arial" panose="020B0604020202020204" pitchFamily="34" charset="0"/>
              <a:cs typeface="Arial" panose="020B0604020202020204" pitchFamily="34" charset="0"/>
            </a:endParaRPr>
          </a:p>
          <a:p>
            <a:pPr marL="342900" marR="0" lvl="0" indent="-342900" algn="l" defTabSz="457200" rtl="0" eaLnBrk="0" fontAlgn="base" latinLnBrk="0" hangingPunct="0">
              <a:lnSpc>
                <a:spcPct val="100000"/>
              </a:lnSpc>
              <a:spcBef>
                <a:spcPct val="20000"/>
              </a:spcBef>
              <a:spcAft>
                <a:spcPct val="0"/>
              </a:spcAft>
              <a:buClr>
                <a:srgbClr val="20204B"/>
              </a:buClr>
              <a:buSzTx/>
              <a:buFont typeface="Arial"/>
              <a:buChar char="•"/>
              <a:tabLst/>
              <a:defRPr/>
            </a:pPr>
            <a:r>
              <a:rPr kumimoji="0" lang="fr-CA" sz="1600" b="0" i="0" u="none" strike="noStrike" cap="none" normalizeH="0" baseline="0" noProof="0" dirty="0">
                <a:ln>
                  <a:noFill/>
                </a:ln>
                <a:solidFill>
                  <a:schemeClr val="tx1"/>
                </a:solidFill>
                <a:uLnTx/>
                <a:uFillTx/>
                <a:latin typeface="Arial" panose="020B0604020202020204" pitchFamily="34" charset="0"/>
                <a:cs typeface="Arial" panose="020B0604020202020204" pitchFamily="34" charset="0"/>
              </a:rPr>
              <a:t>Les demandeurs devront conserver leurs reçus pendant six ans et s’assurer que leur adresse postale est à jour. L’Agence communiquera avec les demandeurs par la poste si nous avons besoin de plus amples renseignements pour valider l’admissibilité.</a:t>
            </a:r>
          </a:p>
          <a:p>
            <a:pPr marL="0" marR="0" lvl="0" indent="0" algn="l" defTabSz="457200" rtl="0" eaLnBrk="0" fontAlgn="base" latinLnBrk="0" hangingPunct="0">
              <a:lnSpc>
                <a:spcPct val="100000"/>
              </a:lnSpc>
              <a:spcBef>
                <a:spcPct val="20000"/>
              </a:spcBef>
              <a:spcAft>
                <a:spcPct val="0"/>
              </a:spcAft>
              <a:buClr>
                <a:srgbClr val="0082C9"/>
              </a:buClr>
              <a:buSzTx/>
              <a:buFont typeface="Arial"/>
              <a:buNone/>
              <a:tabLst/>
              <a:defRPr/>
            </a:pPr>
            <a:endParaRPr kumimoji="0" lang="en-CA" sz="1600" b="0" i="0" u="none" strike="noStrike" kern="1200" cap="none" spc="0" normalizeH="0" baseline="0" noProof="0" dirty="0">
              <a:ln>
                <a:noFill/>
              </a:ln>
              <a:solidFill>
                <a:schemeClr val="tx1"/>
              </a:solidFill>
              <a:effectLst/>
              <a:uLnTx/>
              <a:uFillTx/>
              <a:latin typeface="Arial" panose="020B0604020202020204" pitchFamily="34" charset="0"/>
              <a:cs typeface="Arial" panose="020B0604020202020204" pitchFamily="34" charset="0"/>
            </a:endParaRPr>
          </a:p>
          <a:p>
            <a:pPr marL="342900" marR="0" lvl="0" indent="-342900" algn="l" defTabSz="457200" rtl="0" eaLnBrk="0" fontAlgn="base" latinLnBrk="0" hangingPunct="0">
              <a:lnSpc>
                <a:spcPct val="100000"/>
              </a:lnSpc>
              <a:spcBef>
                <a:spcPct val="20000"/>
              </a:spcBef>
              <a:spcAft>
                <a:spcPct val="0"/>
              </a:spcAft>
              <a:buClr>
                <a:srgbClr val="20204B"/>
              </a:buClr>
              <a:buSzTx/>
              <a:buFont typeface="Arial"/>
              <a:buChar char="•"/>
              <a:tabLst/>
              <a:defRPr/>
            </a:pPr>
            <a:r>
              <a:rPr kumimoji="0" lang="fr-CA" sz="1600" b="0" i="0" u="none" strike="noStrike" cap="none" normalizeH="0" baseline="0" noProof="0" dirty="0">
                <a:ln>
                  <a:noFill/>
                </a:ln>
                <a:solidFill>
                  <a:schemeClr val="tx1"/>
                </a:solidFill>
                <a:uLnTx/>
                <a:uFillTx/>
                <a:latin typeface="Arial" panose="020B0604020202020204" pitchFamily="34" charset="0"/>
                <a:cs typeface="Arial" panose="020B0604020202020204" pitchFamily="34" charset="0"/>
              </a:rPr>
              <a:t>Les demandeurs n’ont pas besoin d’appeler l’ARC si le rendez-vous chez le dentiste de leur enfant est reporté </a:t>
            </a:r>
            <a:br>
              <a:rPr kumimoji="0" lang="fr-CA" sz="1600" b="0" i="0" u="none" strike="noStrike" cap="none" normalizeH="0" baseline="0" noProof="0" dirty="0">
                <a:ln>
                  <a:noFill/>
                </a:ln>
                <a:solidFill>
                  <a:schemeClr val="tx1"/>
                </a:solidFill>
                <a:uLnTx/>
                <a:uFillTx/>
                <a:latin typeface="Arial" panose="020B0604020202020204" pitchFamily="34" charset="0"/>
                <a:cs typeface="Arial" panose="020B0604020202020204" pitchFamily="34" charset="0"/>
              </a:rPr>
            </a:br>
            <a:r>
              <a:rPr kumimoji="0" lang="fr-CA" sz="1600" b="0" i="0" u="none" strike="noStrike" cap="none" normalizeH="0" baseline="0" noProof="0" dirty="0">
                <a:ln>
                  <a:noFill/>
                </a:ln>
                <a:solidFill>
                  <a:schemeClr val="tx1"/>
                </a:solidFill>
                <a:uLnTx/>
                <a:uFillTx/>
                <a:latin typeface="Arial" panose="020B0604020202020204" pitchFamily="34" charset="0"/>
                <a:cs typeface="Arial" panose="020B0604020202020204" pitchFamily="34" charset="0"/>
              </a:rPr>
              <a:t>au cours de la même période de prestations, sauf si nous demandons ces renseignements.</a:t>
            </a:r>
          </a:p>
          <a:p>
            <a:pPr marL="0" marR="0" lvl="0" indent="0" algn="l" defTabSz="457200" rtl="0" eaLnBrk="0" fontAlgn="base" latinLnBrk="0" hangingPunct="0">
              <a:lnSpc>
                <a:spcPct val="100000"/>
              </a:lnSpc>
              <a:spcBef>
                <a:spcPct val="20000"/>
              </a:spcBef>
              <a:spcAft>
                <a:spcPct val="0"/>
              </a:spcAft>
              <a:buClr>
                <a:srgbClr val="0082C9"/>
              </a:buClr>
              <a:buSzTx/>
              <a:buFont typeface="Arial"/>
              <a:buNone/>
              <a:tabLst/>
              <a:defRPr/>
            </a:pPr>
            <a:endParaRPr kumimoji="0" lang="en-CA" sz="1700" b="0" i="0" u="none" strike="noStrike" kern="1200" cap="none" spc="0" normalizeH="0" baseline="0" noProof="0" dirty="0">
              <a:ln>
                <a:noFill/>
              </a:ln>
              <a:solidFill>
                <a:srgbClr val="595959"/>
              </a:solidFill>
              <a:effectLst/>
              <a:uLnTx/>
              <a:uFillTx/>
              <a:latin typeface="Century Gothic"/>
              <a:ea typeface="ヒラギノ角ゴ Pro W3" pitchFamily="126" charset="-128"/>
              <a:cs typeface="+mn-cs"/>
            </a:endParaRPr>
          </a:p>
          <a:p>
            <a:pPr marL="0" marR="0" lvl="0" indent="0" algn="l" defTabSz="457200" rtl="0" eaLnBrk="0" fontAlgn="base" latinLnBrk="0" hangingPunct="0">
              <a:lnSpc>
                <a:spcPct val="100000"/>
              </a:lnSpc>
              <a:spcBef>
                <a:spcPct val="20000"/>
              </a:spcBef>
              <a:spcAft>
                <a:spcPct val="0"/>
              </a:spcAft>
              <a:buClr>
                <a:srgbClr val="0082C9"/>
              </a:buClr>
              <a:buSzTx/>
              <a:buFont typeface="Arial"/>
              <a:buNone/>
              <a:tabLst/>
              <a:defRPr/>
            </a:pPr>
            <a:endParaRPr kumimoji="0" lang="en-CA" sz="1700" b="0" i="0" u="none" strike="noStrike" kern="1200" cap="none" spc="0" normalizeH="0" baseline="0" noProof="0" dirty="0">
              <a:ln>
                <a:noFill/>
              </a:ln>
              <a:solidFill>
                <a:srgbClr val="595959"/>
              </a:solidFill>
              <a:effectLst/>
              <a:uLnTx/>
              <a:uFillTx/>
              <a:latin typeface="Century Gothic"/>
              <a:ea typeface="ヒラギノ角ゴ Pro W3" pitchFamily="126" charset="-128"/>
              <a:cs typeface="+mn-cs"/>
            </a:endParaRPr>
          </a:p>
        </p:txBody>
      </p:sp>
    </p:spTree>
    <p:extLst>
      <p:ext uri="{BB962C8B-B14F-4D97-AF65-F5344CB8AC3E}">
        <p14:creationId xmlns:p14="http://schemas.microsoft.com/office/powerpoint/2010/main" val="1857468629"/>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ENGAGE" val="{&quot;SavedSwatch&quot;:&quot;-16744778|-11304156|-6745308|-12314010|-14726787|CRA&quot;,&quot;Id&quot;:&quot;638510ce454143641003f8c9&quot;,&quot;SmartGridHorizontal&quot;:0,&quot;LinkedExcelSources&quot;:{},&quot;LinkedProjectSources&quot;:{},&quot;FlowConfig&quot;:{&quot;Canvas&quot;:{&quot;Slide&quot;:-1,&quot;Width&quot;:0,&quot;Height&quot;:0},&quot;Timeline&quot;:{&quot;Actions&quot;:[]}},&quot;LinkedSlideMergeSources&quot;:{},&quot;LinkedSharePointSlideMergeSources&quot;:{}}"/>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4514</TotalTime>
  <Words>965</Words>
  <Application>Microsoft Office PowerPoint</Application>
  <PresentationFormat>Widescreen</PresentationFormat>
  <Paragraphs>70</Paragraphs>
  <Slides>12</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12</vt:i4>
      </vt:variant>
    </vt:vector>
  </HeadingPairs>
  <TitlesOfParts>
    <vt:vector size="18" baseType="lpstr">
      <vt:lpstr>Arial</vt:lpstr>
      <vt:lpstr>Arial Black</vt:lpstr>
      <vt:lpstr>Calibri</vt:lpstr>
      <vt:lpstr>Century Gothic</vt:lpstr>
      <vt:lpstr>Wingdings</vt:lpstr>
      <vt:lpstr>Office Theme</vt:lpstr>
      <vt:lpstr>PowerPoint Presentation</vt:lpstr>
      <vt:lpstr>PowerPoint Presentation</vt:lpstr>
      <vt:lpstr>PowerPoint Presentation</vt:lpstr>
      <vt:lpstr>PowerPoint Presentation</vt:lpstr>
      <vt:lpstr>PowerPoint Presentation</vt:lpstr>
      <vt:lpstr>Fiche d’information en punjabi, en chinois simplifié et en chinois traditionnel Version textuelle de l’infographie sous la forme d’une fiche d’information dans des langues qui peuvent être courantes dans vos collectivités.  Affiche À installer dans les zones de trafic élevé pour rediriger les gens vers Canada.ca/dentaire pour obtenir de plus amples renseignements.</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keywords>SecurityClassificationLevel - UNCLASSIFIED, Creator - Sincennes, Ryan, EventDateandTime - 2022-11-25 at 03:17:22 PM, EventDateandTime - 2022-11-26 at 08:36:06 AM, EventDateandTime - 2022-11-26 at 08:36:23 AM, Creator - Pach, Ashley, EventDateandTime - 2022-11-27 at 03:08:20 PM, EventDateandTime - 2022-11-27 at 03:44:53 PM, EventDateandTime - 2022-11-27 at 03:45:47 PM, EventDateandTime - 2022-11-27 at 03:50:52 PM, EventDateandTime - 2022-11-27 at 03:52:38 PM, EventDateandTime - 2022-11-27 at 03:53:21 PM, EventDateandTime - 2022-11-27 at 04:01:12 PM, EventDateandTime - 2022-11-28 at 07:54:57 AM, EventDateandTime - 2022-11-28 at 09:38:34 AM, EventDateandTime - 2022-11-28 at 11:14:39 AM, EventDateandTime - 2022-11-28 at 11:36:04 AM, Creator - Pascucci, Paola, EventDateandTime - 2022-11-28 at 12:16:42 PM, EventDateandTime - 2022-11-28 at 01:18:15 PM, EventDateandTime - 2022-11-28 at 01:21:04 PM, Creator - McCormick, Courtney, EventDateandTime - 2022-11-28 at 02:01:02 PM, EventDateandTime - 2022-11-28 at 02:25:51 PM, EventDateandTime - 2022-11-28 at 02:28:49 PM, Creator - Jordan, Sage, EventDateandTime - 2022-11-28 at 2:47:15 PM, EventDateandTime - 2022-11-28 at 2:48:15 PM, EventDateandTime - 2022-11-28 at 2:49:34 PM, EventDateandTime - 2022-11-28 at 03:06:11 PM, EventDateandTime - 2022-11-28 at 03:49:53 PM, EventDateandTime - 2022-11-28 at 03:50:33 PM, EventDateandTime - 2022-11-28 at 04:24:48 PM</cp:keywords>
  <cp:lastModifiedBy>Pascucci, Paola</cp:lastModifiedBy>
  <cp:revision>59</cp:revision>
  <dcterms:created xsi:type="dcterms:W3CDTF">2022-11-10T13:56:10Z</dcterms:created>
  <dcterms:modified xsi:type="dcterms:W3CDTF">2022-11-28T21:25:01Z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TitusGUID">
    <vt:lpwstr>dbf94e95-b209-464c-865e-b3fe0acf953e</vt:lpwstr>
  </property>
  <property fmtid="{D5CDD505-2E9C-101B-9397-08002B2CF9AE}" pid="3" name="SecurityClassificationLevel">
    <vt:lpwstr>UNCLASSIFIED</vt:lpwstr>
  </property>
  <property fmtid="{D5CDD505-2E9C-101B-9397-08002B2CF9AE}" pid="4" name="ENTRUSTPB">
    <vt:lpwstr>
    </vt:lpwstr>
  </property>
  <property fmtid="{D5CDD505-2E9C-101B-9397-08002B2CF9AE}" pid="5" name="ENTRUSTPA">
    <vt:lpwstr>
    </vt:lpwstr>
  </property>
  <property fmtid="{D5CDD505-2E9C-101B-9397-08002B2CF9AE}" pid="6" name="LanguageSelection">
    <vt:lpwstr>ENGLISH</vt:lpwstr>
  </property>
  <property fmtid="{D5CDD505-2E9C-101B-9397-08002B2CF9AE}" pid="7" name="VISUALMARKINGS">
    <vt:lpwstr>YES</vt:lpwstr>
  </property>
</Properties>
</file>